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Lst>
  <p:sldSz cy="6858000" cx="12192000"/>
  <p:notesSz cx="6858000" cy="9144000"/>
  <p:embeddedFontLst>
    <p:embeddedFont>
      <p:font typeface="Play"/>
      <p:regular r:id="rId50"/>
      <p:bold r:id="rId51"/>
    </p:embeddedFont>
    <p:embeddedFont>
      <p:font typeface="Oswald Light"/>
      <p:regular r:id="rId52"/>
      <p:bold r:id="rId53"/>
    </p:embeddedFont>
    <p:embeddedFont>
      <p:font typeface="Oswald"/>
      <p:regular r:id="rId54"/>
      <p:bold r:id="rId5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56" roundtripDataSignature="AMtx7mgig/siKsOh6y2EazpBozS/ADqah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font" Target="fonts/Play-bold.fntdata"/><Relationship Id="rId50" Type="http://schemas.openxmlformats.org/officeDocument/2006/relationships/font" Target="fonts/Play-regular.fntdata"/><Relationship Id="rId53" Type="http://schemas.openxmlformats.org/officeDocument/2006/relationships/font" Target="fonts/OswaldLight-bold.fntdata"/><Relationship Id="rId52" Type="http://schemas.openxmlformats.org/officeDocument/2006/relationships/font" Target="fonts/OswaldLight-regular.fntdata"/><Relationship Id="rId11" Type="http://schemas.openxmlformats.org/officeDocument/2006/relationships/slide" Target="slides/slide7.xml"/><Relationship Id="rId55" Type="http://schemas.openxmlformats.org/officeDocument/2006/relationships/font" Target="fonts/Oswald-bold.fntdata"/><Relationship Id="rId10" Type="http://schemas.openxmlformats.org/officeDocument/2006/relationships/slide" Target="slides/slide6.xml"/><Relationship Id="rId54" Type="http://schemas.openxmlformats.org/officeDocument/2006/relationships/font" Target="fonts/Oswald-regular.fntdata"/><Relationship Id="rId13" Type="http://schemas.openxmlformats.org/officeDocument/2006/relationships/slide" Target="slides/slide9.xml"/><Relationship Id="rId12" Type="http://schemas.openxmlformats.org/officeDocument/2006/relationships/slide" Target="slides/slide8.xml"/><Relationship Id="rId56" Type="http://customschemas.google.com/relationships/presentationmetadata" Target="metadata"/><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p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p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p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1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p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1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p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1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p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2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p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2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p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2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p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2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p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2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p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2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p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2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p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2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p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2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 name="Shape 526"/>
        <p:cNvGrpSpPr/>
        <p:nvPr/>
      </p:nvGrpSpPr>
      <p:grpSpPr>
        <a:xfrm>
          <a:off x="0" y="0"/>
          <a:ext cx="0" cy="0"/>
          <a:chOff x="0" y="0"/>
          <a:chExt cx="0" cy="0"/>
        </a:xfrm>
      </p:grpSpPr>
      <p:sp>
        <p:nvSpPr>
          <p:cNvPr id="527" name="Google Shape;527;p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2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 name="Shape 532"/>
        <p:cNvGrpSpPr/>
        <p:nvPr/>
      </p:nvGrpSpPr>
      <p:grpSpPr>
        <a:xfrm>
          <a:off x="0" y="0"/>
          <a:ext cx="0" cy="0"/>
          <a:chOff x="0" y="0"/>
          <a:chExt cx="0" cy="0"/>
        </a:xfrm>
      </p:grpSpPr>
      <p:sp>
        <p:nvSpPr>
          <p:cNvPr id="533" name="Google Shape;533;p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3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 name="Shape 548"/>
        <p:cNvGrpSpPr/>
        <p:nvPr/>
      </p:nvGrpSpPr>
      <p:grpSpPr>
        <a:xfrm>
          <a:off x="0" y="0"/>
          <a:ext cx="0" cy="0"/>
          <a:chOff x="0" y="0"/>
          <a:chExt cx="0" cy="0"/>
        </a:xfrm>
      </p:grpSpPr>
      <p:sp>
        <p:nvSpPr>
          <p:cNvPr id="549" name="Google Shape;549;p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3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9" name="Shape 569"/>
        <p:cNvGrpSpPr/>
        <p:nvPr/>
      </p:nvGrpSpPr>
      <p:grpSpPr>
        <a:xfrm>
          <a:off x="0" y="0"/>
          <a:ext cx="0" cy="0"/>
          <a:chOff x="0" y="0"/>
          <a:chExt cx="0" cy="0"/>
        </a:xfrm>
      </p:grpSpPr>
      <p:sp>
        <p:nvSpPr>
          <p:cNvPr id="570" name="Google Shape;570;p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3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5" name="Shape 575"/>
        <p:cNvGrpSpPr/>
        <p:nvPr/>
      </p:nvGrpSpPr>
      <p:grpSpPr>
        <a:xfrm>
          <a:off x="0" y="0"/>
          <a:ext cx="0" cy="0"/>
          <a:chOff x="0" y="0"/>
          <a:chExt cx="0" cy="0"/>
        </a:xfrm>
      </p:grpSpPr>
      <p:sp>
        <p:nvSpPr>
          <p:cNvPr id="576" name="Google Shape;576;p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3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4" name="Shape 584"/>
        <p:cNvGrpSpPr/>
        <p:nvPr/>
      </p:nvGrpSpPr>
      <p:grpSpPr>
        <a:xfrm>
          <a:off x="0" y="0"/>
          <a:ext cx="0" cy="0"/>
          <a:chOff x="0" y="0"/>
          <a:chExt cx="0" cy="0"/>
        </a:xfrm>
      </p:grpSpPr>
      <p:sp>
        <p:nvSpPr>
          <p:cNvPr id="585" name="Google Shape;585;p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3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3" name="Shape 593"/>
        <p:cNvGrpSpPr/>
        <p:nvPr/>
      </p:nvGrpSpPr>
      <p:grpSpPr>
        <a:xfrm>
          <a:off x="0" y="0"/>
          <a:ext cx="0" cy="0"/>
          <a:chOff x="0" y="0"/>
          <a:chExt cx="0" cy="0"/>
        </a:xfrm>
      </p:grpSpPr>
      <p:sp>
        <p:nvSpPr>
          <p:cNvPr id="594" name="Google Shape;594;p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3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2" name="Shape 602"/>
        <p:cNvGrpSpPr/>
        <p:nvPr/>
      </p:nvGrpSpPr>
      <p:grpSpPr>
        <a:xfrm>
          <a:off x="0" y="0"/>
          <a:ext cx="0" cy="0"/>
          <a:chOff x="0" y="0"/>
          <a:chExt cx="0" cy="0"/>
        </a:xfrm>
      </p:grpSpPr>
      <p:sp>
        <p:nvSpPr>
          <p:cNvPr id="603" name="Google Shape;603;p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3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1" name="Shape 611"/>
        <p:cNvGrpSpPr/>
        <p:nvPr/>
      </p:nvGrpSpPr>
      <p:grpSpPr>
        <a:xfrm>
          <a:off x="0" y="0"/>
          <a:ext cx="0" cy="0"/>
          <a:chOff x="0" y="0"/>
          <a:chExt cx="0" cy="0"/>
        </a:xfrm>
      </p:grpSpPr>
      <p:sp>
        <p:nvSpPr>
          <p:cNvPr id="612" name="Google Shape;612;p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3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1" name="Shape 621"/>
        <p:cNvGrpSpPr/>
        <p:nvPr/>
      </p:nvGrpSpPr>
      <p:grpSpPr>
        <a:xfrm>
          <a:off x="0" y="0"/>
          <a:ext cx="0" cy="0"/>
          <a:chOff x="0" y="0"/>
          <a:chExt cx="0" cy="0"/>
        </a:xfrm>
      </p:grpSpPr>
      <p:sp>
        <p:nvSpPr>
          <p:cNvPr id="622" name="Google Shape;622;p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3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6" name="Shape 646"/>
        <p:cNvGrpSpPr/>
        <p:nvPr/>
      </p:nvGrpSpPr>
      <p:grpSpPr>
        <a:xfrm>
          <a:off x="0" y="0"/>
          <a:ext cx="0" cy="0"/>
          <a:chOff x="0" y="0"/>
          <a:chExt cx="0" cy="0"/>
        </a:xfrm>
      </p:grpSpPr>
      <p:sp>
        <p:nvSpPr>
          <p:cNvPr id="647" name="Google Shape;647;p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3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5" name="Shape 665"/>
        <p:cNvGrpSpPr/>
        <p:nvPr/>
      </p:nvGrpSpPr>
      <p:grpSpPr>
        <a:xfrm>
          <a:off x="0" y="0"/>
          <a:ext cx="0" cy="0"/>
          <a:chOff x="0" y="0"/>
          <a:chExt cx="0" cy="0"/>
        </a:xfrm>
      </p:grpSpPr>
      <p:sp>
        <p:nvSpPr>
          <p:cNvPr id="666" name="Google Shape;666;p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4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5" name="Shape 675"/>
        <p:cNvGrpSpPr/>
        <p:nvPr/>
      </p:nvGrpSpPr>
      <p:grpSpPr>
        <a:xfrm>
          <a:off x="0" y="0"/>
          <a:ext cx="0" cy="0"/>
          <a:chOff x="0" y="0"/>
          <a:chExt cx="0" cy="0"/>
        </a:xfrm>
      </p:grpSpPr>
      <p:sp>
        <p:nvSpPr>
          <p:cNvPr id="676" name="Google Shape;676;p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4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1" name="Shape 701"/>
        <p:cNvGrpSpPr/>
        <p:nvPr/>
      </p:nvGrpSpPr>
      <p:grpSpPr>
        <a:xfrm>
          <a:off x="0" y="0"/>
          <a:ext cx="0" cy="0"/>
          <a:chOff x="0" y="0"/>
          <a:chExt cx="0" cy="0"/>
        </a:xfrm>
      </p:grpSpPr>
      <p:sp>
        <p:nvSpPr>
          <p:cNvPr id="702" name="Google Shape;702;p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4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5" name="Shape 725"/>
        <p:cNvGrpSpPr/>
        <p:nvPr/>
      </p:nvGrpSpPr>
      <p:grpSpPr>
        <a:xfrm>
          <a:off x="0" y="0"/>
          <a:ext cx="0" cy="0"/>
          <a:chOff x="0" y="0"/>
          <a:chExt cx="0" cy="0"/>
        </a:xfrm>
      </p:grpSpPr>
      <p:sp>
        <p:nvSpPr>
          <p:cNvPr id="726" name="Google Shape;726;p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4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2" name="Shape 732"/>
        <p:cNvGrpSpPr/>
        <p:nvPr/>
      </p:nvGrpSpPr>
      <p:grpSpPr>
        <a:xfrm>
          <a:off x="0" y="0"/>
          <a:ext cx="0" cy="0"/>
          <a:chOff x="0" y="0"/>
          <a:chExt cx="0" cy="0"/>
        </a:xfrm>
      </p:grpSpPr>
      <p:sp>
        <p:nvSpPr>
          <p:cNvPr id="733" name="Google Shape;733;p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4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2" name="Shape 742"/>
        <p:cNvGrpSpPr/>
        <p:nvPr/>
      </p:nvGrpSpPr>
      <p:grpSpPr>
        <a:xfrm>
          <a:off x="0" y="0"/>
          <a:ext cx="0" cy="0"/>
          <a:chOff x="0" y="0"/>
          <a:chExt cx="0" cy="0"/>
        </a:xfrm>
      </p:grpSpPr>
      <p:sp>
        <p:nvSpPr>
          <p:cNvPr id="743" name="Google Shape;743;p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4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2" name="Shape 12"/>
        <p:cNvGrpSpPr/>
        <p:nvPr/>
      </p:nvGrpSpPr>
      <p:grpSpPr>
        <a:xfrm>
          <a:off x="0" y="0"/>
          <a:ext cx="0" cy="0"/>
          <a:chOff x="0" y="0"/>
          <a:chExt cx="0" cy="0"/>
        </a:xfrm>
      </p:grpSpPr>
      <p:sp>
        <p:nvSpPr>
          <p:cNvPr id="13" name="Google Shape;13;p47"/>
          <p:cNvSpPr txBox="1"/>
          <p:nvPr>
            <p:ph idx="1" type="subTitle"/>
          </p:nvPr>
        </p:nvSpPr>
        <p:spPr>
          <a:xfrm>
            <a:off x="1608406" y="4512376"/>
            <a:ext cx="8639776" cy="900190"/>
          </a:xfrm>
          <a:prstGeom prst="rect">
            <a:avLst/>
          </a:prstGeom>
          <a:noFill/>
          <a:ln>
            <a:noFill/>
          </a:ln>
        </p:spPr>
        <p:txBody>
          <a:bodyPr anchorCtr="0" anchor="t" bIns="45700" lIns="91425" spcFirstLastPara="1" rIns="91425" wrap="square" tIns="45700">
            <a:normAutofit/>
          </a:bodyPr>
          <a:lstStyle>
            <a:lvl1pPr lvl="0" algn="l">
              <a:lnSpc>
                <a:spcPct val="120000"/>
              </a:lnSpc>
              <a:spcBef>
                <a:spcPts val="1000"/>
              </a:spcBef>
              <a:spcAft>
                <a:spcPts val="0"/>
              </a:spcAft>
              <a:buClr>
                <a:schemeClr val="dk1"/>
              </a:buClr>
              <a:buSzPts val="1800"/>
              <a:buNone/>
              <a:defRPr sz="1800"/>
            </a:lvl1pPr>
            <a:lvl2pPr lvl="1" algn="ctr">
              <a:lnSpc>
                <a:spcPct val="120000"/>
              </a:lnSpc>
              <a:spcBef>
                <a:spcPts val="500"/>
              </a:spcBef>
              <a:spcAft>
                <a:spcPts val="0"/>
              </a:spcAft>
              <a:buClr>
                <a:schemeClr val="dk1"/>
              </a:buClr>
              <a:buSzPts val="2000"/>
              <a:buNone/>
              <a:defRPr sz="2000"/>
            </a:lvl2pPr>
            <a:lvl3pPr lvl="2" algn="ctr">
              <a:lnSpc>
                <a:spcPct val="120000"/>
              </a:lnSpc>
              <a:spcBef>
                <a:spcPts val="500"/>
              </a:spcBef>
              <a:spcAft>
                <a:spcPts val="0"/>
              </a:spcAft>
              <a:buClr>
                <a:schemeClr val="dk1"/>
              </a:buClr>
              <a:buSzPts val="1800"/>
              <a:buNone/>
              <a:defRPr sz="1800"/>
            </a:lvl3pPr>
            <a:lvl4pPr lvl="3" algn="ctr">
              <a:lnSpc>
                <a:spcPct val="120000"/>
              </a:lnSpc>
              <a:spcBef>
                <a:spcPts val="500"/>
              </a:spcBef>
              <a:spcAft>
                <a:spcPts val="0"/>
              </a:spcAft>
              <a:buClr>
                <a:schemeClr val="dk1"/>
              </a:buClr>
              <a:buSzPts val="1600"/>
              <a:buNone/>
              <a:defRPr sz="1600"/>
            </a:lvl4pPr>
            <a:lvl5pPr lvl="4" algn="ctr">
              <a:lnSpc>
                <a:spcPct val="12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4" name="Google Shape;14;p47"/>
          <p:cNvSpPr txBox="1"/>
          <p:nvPr>
            <p:ph idx="10" type="dt"/>
          </p:nvPr>
        </p:nvSpPr>
        <p:spPr>
          <a:xfrm>
            <a:off x="847726" y="6199188"/>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 name="Google Shape;15;p47"/>
          <p:cNvSpPr txBox="1"/>
          <p:nvPr>
            <p:ph idx="11" type="ftr"/>
          </p:nvPr>
        </p:nvSpPr>
        <p:spPr>
          <a:xfrm>
            <a:off x="7286625" y="6199188"/>
            <a:ext cx="3409951"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 name="Google Shape;16;p47"/>
          <p:cNvSpPr txBox="1"/>
          <p:nvPr>
            <p:ph idx="12" type="sldNum"/>
          </p:nvPr>
        </p:nvSpPr>
        <p:spPr>
          <a:xfrm>
            <a:off x="10696577" y="6199188"/>
            <a:ext cx="61912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17" name="Google Shape;17;p47"/>
          <p:cNvSpPr txBox="1"/>
          <p:nvPr>
            <p:ph type="ctrTitle"/>
          </p:nvPr>
        </p:nvSpPr>
        <p:spPr>
          <a:xfrm>
            <a:off x="1608406" y="1720884"/>
            <a:ext cx="8639775" cy="2734693"/>
          </a:xfrm>
          <a:prstGeom prst="rect">
            <a:avLst/>
          </a:prstGeom>
          <a:noFill/>
          <a:ln>
            <a:noFill/>
          </a:ln>
        </p:spPr>
        <p:txBody>
          <a:bodyPr anchorCtr="0" anchor="b" bIns="45700" lIns="91425" spcFirstLastPara="1" rIns="91425" wrap="square" tIns="45700">
            <a:normAutofit/>
          </a:bodyPr>
          <a:lstStyle>
            <a:lvl1pPr lvl="0" algn="l">
              <a:lnSpc>
                <a:spcPct val="120000"/>
              </a:lnSpc>
              <a:spcBef>
                <a:spcPts val="0"/>
              </a:spcBef>
              <a:spcAft>
                <a:spcPts val="0"/>
              </a:spcAft>
              <a:buClr>
                <a:schemeClr val="dk1"/>
              </a:buClr>
              <a:buSzPts val="3200"/>
              <a:buFont typeface="Oswald"/>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3" name="Shape 73"/>
        <p:cNvGrpSpPr/>
        <p:nvPr/>
      </p:nvGrpSpPr>
      <p:grpSpPr>
        <a:xfrm>
          <a:off x="0" y="0"/>
          <a:ext cx="0" cy="0"/>
          <a:chOff x="0" y="0"/>
          <a:chExt cx="0" cy="0"/>
        </a:xfrm>
      </p:grpSpPr>
      <p:sp>
        <p:nvSpPr>
          <p:cNvPr id="74" name="Google Shape;74;p56"/>
          <p:cNvSpPr txBox="1"/>
          <p:nvPr>
            <p:ph type="title"/>
          </p:nvPr>
        </p:nvSpPr>
        <p:spPr>
          <a:xfrm>
            <a:off x="1624338" y="1255172"/>
            <a:ext cx="9297346" cy="1050707"/>
          </a:xfrm>
          <a:prstGeom prst="rect">
            <a:avLst/>
          </a:prstGeom>
          <a:noFill/>
          <a:ln>
            <a:noFill/>
          </a:ln>
        </p:spPr>
        <p:txBody>
          <a:bodyPr anchorCtr="0" anchor="b" bIns="45700" lIns="91425" spcFirstLastPara="1" rIns="91425" wrap="square" tIns="45700">
            <a:normAutofit/>
          </a:bodyPr>
          <a:lstStyle>
            <a:lvl1pPr lvl="0" algn="l">
              <a:lnSpc>
                <a:spcPct val="12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5" name="Google Shape;75;p56"/>
          <p:cNvSpPr txBox="1"/>
          <p:nvPr>
            <p:ph idx="1" type="body"/>
          </p:nvPr>
        </p:nvSpPr>
        <p:spPr>
          <a:xfrm rot="5400000">
            <a:off x="4645833" y="-602027"/>
            <a:ext cx="3254356" cy="9297346"/>
          </a:xfrm>
          <a:prstGeom prst="rect">
            <a:avLst/>
          </a:prstGeom>
          <a:noFill/>
          <a:ln>
            <a:noFill/>
          </a:ln>
        </p:spPr>
        <p:txBody>
          <a:bodyPr anchorCtr="0" anchor="t" bIns="45700" lIns="91425" spcFirstLastPara="1" rIns="91425" wrap="square" tIns="45700">
            <a:normAutofit/>
          </a:bodyPr>
          <a:lstStyle>
            <a:lvl1pPr indent="-342900" lvl="0" marL="457200" algn="l">
              <a:lnSpc>
                <a:spcPct val="120000"/>
              </a:lnSpc>
              <a:spcBef>
                <a:spcPts val="1000"/>
              </a:spcBef>
              <a:spcAft>
                <a:spcPts val="0"/>
              </a:spcAft>
              <a:buClr>
                <a:schemeClr val="dk1"/>
              </a:buClr>
              <a:buSzPts val="1800"/>
              <a:buChar char="•"/>
              <a:defRPr/>
            </a:lvl1pPr>
            <a:lvl2pPr indent="-342900" lvl="1" marL="914400" algn="l">
              <a:lnSpc>
                <a:spcPct val="120000"/>
              </a:lnSpc>
              <a:spcBef>
                <a:spcPts val="500"/>
              </a:spcBef>
              <a:spcAft>
                <a:spcPts val="0"/>
              </a:spcAft>
              <a:buClr>
                <a:schemeClr val="dk1"/>
              </a:buClr>
              <a:buSzPts val="1800"/>
              <a:buChar char="•"/>
              <a:defRPr/>
            </a:lvl2pPr>
            <a:lvl3pPr indent="-342900" lvl="2" marL="1371600" algn="l">
              <a:lnSpc>
                <a:spcPct val="120000"/>
              </a:lnSpc>
              <a:spcBef>
                <a:spcPts val="500"/>
              </a:spcBef>
              <a:spcAft>
                <a:spcPts val="0"/>
              </a:spcAft>
              <a:buClr>
                <a:schemeClr val="dk1"/>
              </a:buClr>
              <a:buSzPts val="1800"/>
              <a:buChar char="•"/>
              <a:defRPr/>
            </a:lvl3pPr>
            <a:lvl4pPr indent="-342900" lvl="3" marL="1828800" algn="l">
              <a:lnSpc>
                <a:spcPct val="120000"/>
              </a:lnSpc>
              <a:spcBef>
                <a:spcPts val="500"/>
              </a:spcBef>
              <a:spcAft>
                <a:spcPts val="0"/>
              </a:spcAft>
              <a:buClr>
                <a:schemeClr val="dk1"/>
              </a:buClr>
              <a:buSzPts val="1800"/>
              <a:buChar char="•"/>
              <a:defRPr/>
            </a:lvl4pPr>
            <a:lvl5pPr indent="-342900" lvl="4" marL="2286000" algn="l">
              <a:lnSpc>
                <a:spcPct val="12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6" name="Google Shape;76;p56"/>
          <p:cNvSpPr txBox="1"/>
          <p:nvPr>
            <p:ph idx="10" type="dt"/>
          </p:nvPr>
        </p:nvSpPr>
        <p:spPr>
          <a:xfrm>
            <a:off x="847726" y="6199188"/>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56"/>
          <p:cNvSpPr txBox="1"/>
          <p:nvPr>
            <p:ph idx="11" type="ftr"/>
          </p:nvPr>
        </p:nvSpPr>
        <p:spPr>
          <a:xfrm>
            <a:off x="7286625" y="6199188"/>
            <a:ext cx="3409951"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56"/>
          <p:cNvSpPr txBox="1"/>
          <p:nvPr>
            <p:ph idx="12" type="sldNum"/>
          </p:nvPr>
        </p:nvSpPr>
        <p:spPr>
          <a:xfrm>
            <a:off x="10696577" y="6199188"/>
            <a:ext cx="61912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9" name="Shape 79"/>
        <p:cNvGrpSpPr/>
        <p:nvPr/>
      </p:nvGrpSpPr>
      <p:grpSpPr>
        <a:xfrm>
          <a:off x="0" y="0"/>
          <a:ext cx="0" cy="0"/>
          <a:chOff x="0" y="0"/>
          <a:chExt cx="0" cy="0"/>
        </a:xfrm>
      </p:grpSpPr>
      <p:sp>
        <p:nvSpPr>
          <p:cNvPr id="80" name="Google Shape;80;p57"/>
          <p:cNvSpPr txBox="1"/>
          <p:nvPr>
            <p:ph type="title"/>
          </p:nvPr>
        </p:nvSpPr>
        <p:spPr>
          <a:xfrm rot="5400000">
            <a:off x="7985381" y="2555777"/>
            <a:ext cx="4100602" cy="1817441"/>
          </a:xfrm>
          <a:prstGeom prst="rect">
            <a:avLst/>
          </a:prstGeom>
          <a:noFill/>
          <a:ln>
            <a:noFill/>
          </a:ln>
        </p:spPr>
        <p:txBody>
          <a:bodyPr anchorCtr="0" anchor="b" bIns="45700" lIns="91425" spcFirstLastPara="1" rIns="91425" wrap="square" tIns="45700">
            <a:normAutofit/>
          </a:bodyPr>
          <a:lstStyle>
            <a:lvl1pPr lvl="0" algn="l">
              <a:lnSpc>
                <a:spcPct val="12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1" name="Google Shape;81;p57"/>
          <p:cNvSpPr txBox="1"/>
          <p:nvPr>
            <p:ph idx="1" type="body"/>
          </p:nvPr>
        </p:nvSpPr>
        <p:spPr>
          <a:xfrm rot="5400000">
            <a:off x="3186201" y="-425962"/>
            <a:ext cx="4100602" cy="7780919"/>
          </a:xfrm>
          <a:prstGeom prst="rect">
            <a:avLst/>
          </a:prstGeom>
          <a:noFill/>
          <a:ln>
            <a:noFill/>
          </a:ln>
        </p:spPr>
        <p:txBody>
          <a:bodyPr anchorCtr="0" anchor="t" bIns="45700" lIns="91425" spcFirstLastPara="1" rIns="91425" wrap="square" tIns="45700">
            <a:normAutofit/>
          </a:bodyPr>
          <a:lstStyle>
            <a:lvl1pPr indent="-342900" lvl="0" marL="457200" algn="l">
              <a:lnSpc>
                <a:spcPct val="120000"/>
              </a:lnSpc>
              <a:spcBef>
                <a:spcPts val="1000"/>
              </a:spcBef>
              <a:spcAft>
                <a:spcPts val="0"/>
              </a:spcAft>
              <a:buClr>
                <a:schemeClr val="dk1"/>
              </a:buClr>
              <a:buSzPts val="1800"/>
              <a:buChar char="•"/>
              <a:defRPr/>
            </a:lvl1pPr>
            <a:lvl2pPr indent="-342900" lvl="1" marL="914400" algn="l">
              <a:lnSpc>
                <a:spcPct val="120000"/>
              </a:lnSpc>
              <a:spcBef>
                <a:spcPts val="500"/>
              </a:spcBef>
              <a:spcAft>
                <a:spcPts val="0"/>
              </a:spcAft>
              <a:buClr>
                <a:schemeClr val="dk1"/>
              </a:buClr>
              <a:buSzPts val="1800"/>
              <a:buChar char="•"/>
              <a:defRPr/>
            </a:lvl2pPr>
            <a:lvl3pPr indent="-342900" lvl="2" marL="1371600" algn="l">
              <a:lnSpc>
                <a:spcPct val="120000"/>
              </a:lnSpc>
              <a:spcBef>
                <a:spcPts val="500"/>
              </a:spcBef>
              <a:spcAft>
                <a:spcPts val="0"/>
              </a:spcAft>
              <a:buClr>
                <a:schemeClr val="dk1"/>
              </a:buClr>
              <a:buSzPts val="1800"/>
              <a:buChar char="•"/>
              <a:defRPr/>
            </a:lvl3pPr>
            <a:lvl4pPr indent="-342900" lvl="3" marL="1828800" algn="l">
              <a:lnSpc>
                <a:spcPct val="120000"/>
              </a:lnSpc>
              <a:spcBef>
                <a:spcPts val="500"/>
              </a:spcBef>
              <a:spcAft>
                <a:spcPts val="0"/>
              </a:spcAft>
              <a:buClr>
                <a:schemeClr val="dk1"/>
              </a:buClr>
              <a:buSzPts val="1800"/>
              <a:buChar char="•"/>
              <a:defRPr/>
            </a:lvl4pPr>
            <a:lvl5pPr indent="-342900" lvl="4" marL="2286000" algn="l">
              <a:lnSpc>
                <a:spcPct val="12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 name="Google Shape;82;p57"/>
          <p:cNvSpPr txBox="1"/>
          <p:nvPr>
            <p:ph idx="10" type="dt"/>
          </p:nvPr>
        </p:nvSpPr>
        <p:spPr>
          <a:xfrm>
            <a:off x="847726" y="6199188"/>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57"/>
          <p:cNvSpPr txBox="1"/>
          <p:nvPr>
            <p:ph idx="11" type="ftr"/>
          </p:nvPr>
        </p:nvSpPr>
        <p:spPr>
          <a:xfrm>
            <a:off x="7286625" y="6199188"/>
            <a:ext cx="3409951"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 name="Google Shape;84;p57"/>
          <p:cNvSpPr txBox="1"/>
          <p:nvPr>
            <p:ph idx="12" type="sldNum"/>
          </p:nvPr>
        </p:nvSpPr>
        <p:spPr>
          <a:xfrm>
            <a:off x="10696577" y="6199188"/>
            <a:ext cx="61912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8" name="Shape 18"/>
        <p:cNvGrpSpPr/>
        <p:nvPr/>
      </p:nvGrpSpPr>
      <p:grpSpPr>
        <a:xfrm>
          <a:off x="0" y="0"/>
          <a:ext cx="0" cy="0"/>
          <a:chOff x="0" y="0"/>
          <a:chExt cx="0" cy="0"/>
        </a:xfrm>
      </p:grpSpPr>
      <p:sp>
        <p:nvSpPr>
          <p:cNvPr id="19" name="Google Shape;19;p48"/>
          <p:cNvSpPr txBox="1"/>
          <p:nvPr>
            <p:ph type="title"/>
          </p:nvPr>
        </p:nvSpPr>
        <p:spPr>
          <a:xfrm>
            <a:off x="1620442" y="1233199"/>
            <a:ext cx="8977511" cy="1073825"/>
          </a:xfrm>
          <a:prstGeom prst="rect">
            <a:avLst/>
          </a:prstGeom>
          <a:noFill/>
          <a:ln>
            <a:noFill/>
          </a:ln>
        </p:spPr>
        <p:txBody>
          <a:bodyPr anchorCtr="0" anchor="b" bIns="45700" lIns="91425" spcFirstLastPara="1" rIns="91425" wrap="square" tIns="45700">
            <a:normAutofit/>
          </a:bodyPr>
          <a:lstStyle>
            <a:lvl1pPr lvl="0" algn="l">
              <a:lnSpc>
                <a:spcPct val="12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0" name="Google Shape;20;p48"/>
          <p:cNvSpPr txBox="1"/>
          <p:nvPr>
            <p:ph idx="1" type="body"/>
          </p:nvPr>
        </p:nvSpPr>
        <p:spPr>
          <a:xfrm>
            <a:off x="1620444" y="2419639"/>
            <a:ext cx="8977509" cy="3141785"/>
          </a:xfrm>
          <a:prstGeom prst="rect">
            <a:avLst/>
          </a:prstGeom>
          <a:noFill/>
          <a:ln>
            <a:noFill/>
          </a:ln>
        </p:spPr>
        <p:txBody>
          <a:bodyPr anchorCtr="0" anchor="t" bIns="45700" lIns="91425" spcFirstLastPara="1" rIns="91425" wrap="square" tIns="45700">
            <a:normAutofit/>
          </a:bodyPr>
          <a:lstStyle>
            <a:lvl1pPr indent="-342900" lvl="0" marL="457200" algn="l">
              <a:lnSpc>
                <a:spcPct val="120000"/>
              </a:lnSpc>
              <a:spcBef>
                <a:spcPts val="1000"/>
              </a:spcBef>
              <a:spcAft>
                <a:spcPts val="0"/>
              </a:spcAft>
              <a:buClr>
                <a:schemeClr val="dk1"/>
              </a:buClr>
              <a:buSzPts val="1800"/>
              <a:buChar char="•"/>
              <a:defRPr/>
            </a:lvl1pPr>
            <a:lvl2pPr indent="-342900" lvl="1" marL="914400" algn="l">
              <a:lnSpc>
                <a:spcPct val="120000"/>
              </a:lnSpc>
              <a:spcBef>
                <a:spcPts val="500"/>
              </a:spcBef>
              <a:spcAft>
                <a:spcPts val="0"/>
              </a:spcAft>
              <a:buClr>
                <a:schemeClr val="dk1"/>
              </a:buClr>
              <a:buSzPts val="1800"/>
              <a:buChar char="•"/>
              <a:defRPr/>
            </a:lvl2pPr>
            <a:lvl3pPr indent="-342900" lvl="2" marL="1371600" algn="l">
              <a:lnSpc>
                <a:spcPct val="120000"/>
              </a:lnSpc>
              <a:spcBef>
                <a:spcPts val="500"/>
              </a:spcBef>
              <a:spcAft>
                <a:spcPts val="0"/>
              </a:spcAft>
              <a:buClr>
                <a:schemeClr val="dk1"/>
              </a:buClr>
              <a:buSzPts val="1800"/>
              <a:buChar char="•"/>
              <a:defRPr/>
            </a:lvl3pPr>
            <a:lvl4pPr indent="-342900" lvl="3" marL="1828800" algn="l">
              <a:lnSpc>
                <a:spcPct val="120000"/>
              </a:lnSpc>
              <a:spcBef>
                <a:spcPts val="500"/>
              </a:spcBef>
              <a:spcAft>
                <a:spcPts val="0"/>
              </a:spcAft>
              <a:buClr>
                <a:schemeClr val="dk1"/>
              </a:buClr>
              <a:buSzPts val="1800"/>
              <a:buChar char="•"/>
              <a:defRPr/>
            </a:lvl4pPr>
            <a:lvl5pPr indent="-342900" lvl="4" marL="2286000" algn="l">
              <a:lnSpc>
                <a:spcPct val="12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1" name="Google Shape;21;p48"/>
          <p:cNvSpPr txBox="1"/>
          <p:nvPr>
            <p:ph idx="10" type="dt"/>
          </p:nvPr>
        </p:nvSpPr>
        <p:spPr>
          <a:xfrm>
            <a:off x="847726" y="6199188"/>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 name="Google Shape;22;p48"/>
          <p:cNvSpPr txBox="1"/>
          <p:nvPr>
            <p:ph idx="11" type="ftr"/>
          </p:nvPr>
        </p:nvSpPr>
        <p:spPr>
          <a:xfrm>
            <a:off x="7286625" y="6199188"/>
            <a:ext cx="3409951"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 name="Google Shape;23;p48"/>
          <p:cNvSpPr txBox="1"/>
          <p:nvPr>
            <p:ph idx="12" type="sldNum"/>
          </p:nvPr>
        </p:nvSpPr>
        <p:spPr>
          <a:xfrm>
            <a:off x="10696577" y="6199188"/>
            <a:ext cx="61912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 name="Shape 24"/>
        <p:cNvGrpSpPr/>
        <p:nvPr/>
      </p:nvGrpSpPr>
      <p:grpSpPr>
        <a:xfrm>
          <a:off x="0" y="0"/>
          <a:ext cx="0" cy="0"/>
          <a:chOff x="0" y="0"/>
          <a:chExt cx="0" cy="0"/>
        </a:xfrm>
      </p:grpSpPr>
      <p:sp>
        <p:nvSpPr>
          <p:cNvPr id="25" name="Google Shape;25;p49"/>
          <p:cNvSpPr txBox="1"/>
          <p:nvPr>
            <p:ph type="title"/>
          </p:nvPr>
        </p:nvSpPr>
        <p:spPr>
          <a:xfrm>
            <a:off x="1622474" y="2413788"/>
            <a:ext cx="8085116" cy="2737521"/>
          </a:xfrm>
          <a:prstGeom prst="rect">
            <a:avLst/>
          </a:prstGeom>
          <a:noFill/>
          <a:ln>
            <a:noFill/>
          </a:ln>
        </p:spPr>
        <p:txBody>
          <a:bodyPr anchorCtr="0" anchor="t" bIns="45700" lIns="91425" spcFirstLastPara="1" rIns="91425" wrap="square" tIns="45700">
            <a:normAutofit/>
          </a:bodyPr>
          <a:lstStyle>
            <a:lvl1pPr lvl="0" algn="l">
              <a:lnSpc>
                <a:spcPct val="120000"/>
              </a:lnSpc>
              <a:spcBef>
                <a:spcPts val="0"/>
              </a:spcBef>
              <a:spcAft>
                <a:spcPts val="0"/>
              </a:spcAft>
              <a:buClr>
                <a:schemeClr val="dk1"/>
              </a:buClr>
              <a:buSzPts val="3200"/>
              <a:buFont typeface="Oswald"/>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6" name="Google Shape;26;p49"/>
          <p:cNvSpPr txBox="1"/>
          <p:nvPr>
            <p:ph idx="1" type="body"/>
          </p:nvPr>
        </p:nvSpPr>
        <p:spPr>
          <a:xfrm>
            <a:off x="1622474" y="1351721"/>
            <a:ext cx="8085118" cy="993913"/>
          </a:xfrm>
          <a:prstGeom prst="rect">
            <a:avLst/>
          </a:prstGeom>
          <a:noFill/>
          <a:ln>
            <a:noFill/>
          </a:ln>
        </p:spPr>
        <p:txBody>
          <a:bodyPr anchorCtr="0" anchor="b" bIns="45700" lIns="91425" spcFirstLastPara="1" rIns="91425" wrap="square" tIns="45700">
            <a:normAutofit/>
          </a:bodyPr>
          <a:lstStyle>
            <a:lvl1pPr indent="-228600" lvl="0" marL="457200" algn="l">
              <a:lnSpc>
                <a:spcPct val="120000"/>
              </a:lnSpc>
              <a:spcBef>
                <a:spcPts val="1000"/>
              </a:spcBef>
              <a:spcAft>
                <a:spcPts val="0"/>
              </a:spcAft>
              <a:buClr>
                <a:schemeClr val="dk1"/>
              </a:buClr>
              <a:buSzPts val="1800"/>
              <a:buNone/>
              <a:defRPr sz="1800">
                <a:solidFill>
                  <a:schemeClr val="dk1"/>
                </a:solidFill>
              </a:defRPr>
            </a:lvl1pPr>
            <a:lvl2pPr indent="-228600" lvl="1" marL="914400" algn="l">
              <a:lnSpc>
                <a:spcPct val="120000"/>
              </a:lnSpc>
              <a:spcBef>
                <a:spcPts val="500"/>
              </a:spcBef>
              <a:spcAft>
                <a:spcPts val="0"/>
              </a:spcAft>
              <a:buClr>
                <a:srgbClr val="888888"/>
              </a:buClr>
              <a:buSzPts val="2000"/>
              <a:buNone/>
              <a:defRPr sz="2000">
                <a:solidFill>
                  <a:srgbClr val="888888"/>
                </a:solidFill>
              </a:defRPr>
            </a:lvl2pPr>
            <a:lvl3pPr indent="-228600" lvl="2" marL="1371600" algn="l">
              <a:lnSpc>
                <a:spcPct val="120000"/>
              </a:lnSpc>
              <a:spcBef>
                <a:spcPts val="500"/>
              </a:spcBef>
              <a:spcAft>
                <a:spcPts val="0"/>
              </a:spcAft>
              <a:buClr>
                <a:srgbClr val="888888"/>
              </a:buClr>
              <a:buSzPts val="1800"/>
              <a:buNone/>
              <a:defRPr sz="1800">
                <a:solidFill>
                  <a:srgbClr val="888888"/>
                </a:solidFill>
              </a:defRPr>
            </a:lvl3pPr>
            <a:lvl4pPr indent="-228600" lvl="3" marL="1828800" algn="l">
              <a:lnSpc>
                <a:spcPct val="120000"/>
              </a:lnSpc>
              <a:spcBef>
                <a:spcPts val="500"/>
              </a:spcBef>
              <a:spcAft>
                <a:spcPts val="0"/>
              </a:spcAft>
              <a:buClr>
                <a:srgbClr val="888888"/>
              </a:buClr>
              <a:buSzPts val="1600"/>
              <a:buNone/>
              <a:defRPr sz="1600">
                <a:solidFill>
                  <a:srgbClr val="888888"/>
                </a:solidFill>
              </a:defRPr>
            </a:lvl4pPr>
            <a:lvl5pPr indent="-228600" lvl="4" marL="2286000" algn="l">
              <a:lnSpc>
                <a:spcPct val="12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27" name="Google Shape;27;p49"/>
          <p:cNvSpPr txBox="1"/>
          <p:nvPr>
            <p:ph idx="10" type="dt"/>
          </p:nvPr>
        </p:nvSpPr>
        <p:spPr>
          <a:xfrm>
            <a:off x="847726" y="6199188"/>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 name="Google Shape;28;p49"/>
          <p:cNvSpPr txBox="1"/>
          <p:nvPr>
            <p:ph idx="11" type="ftr"/>
          </p:nvPr>
        </p:nvSpPr>
        <p:spPr>
          <a:xfrm>
            <a:off x="7286625" y="6199188"/>
            <a:ext cx="3409951"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49"/>
          <p:cNvSpPr txBox="1"/>
          <p:nvPr>
            <p:ph idx="12" type="sldNum"/>
          </p:nvPr>
        </p:nvSpPr>
        <p:spPr>
          <a:xfrm>
            <a:off x="10696577" y="6199188"/>
            <a:ext cx="61912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0" name="Shape 30"/>
        <p:cNvGrpSpPr/>
        <p:nvPr/>
      </p:nvGrpSpPr>
      <p:grpSpPr>
        <a:xfrm>
          <a:off x="0" y="0"/>
          <a:ext cx="0" cy="0"/>
          <a:chOff x="0" y="0"/>
          <a:chExt cx="0" cy="0"/>
        </a:xfrm>
      </p:grpSpPr>
      <p:sp>
        <p:nvSpPr>
          <p:cNvPr id="31" name="Google Shape;31;p50"/>
          <p:cNvSpPr txBox="1"/>
          <p:nvPr>
            <p:ph type="title"/>
          </p:nvPr>
        </p:nvSpPr>
        <p:spPr>
          <a:xfrm>
            <a:off x="1615817" y="1272209"/>
            <a:ext cx="9164725" cy="1033670"/>
          </a:xfrm>
          <a:prstGeom prst="rect">
            <a:avLst/>
          </a:prstGeom>
          <a:noFill/>
          <a:ln>
            <a:noFill/>
          </a:ln>
        </p:spPr>
        <p:txBody>
          <a:bodyPr anchorCtr="0" anchor="b" bIns="45700" lIns="91425" spcFirstLastPara="1" rIns="91425" wrap="square" tIns="45700">
            <a:normAutofit/>
          </a:bodyPr>
          <a:lstStyle>
            <a:lvl1pPr lvl="0" algn="l">
              <a:lnSpc>
                <a:spcPct val="12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2" name="Google Shape;32;p50"/>
          <p:cNvSpPr txBox="1"/>
          <p:nvPr>
            <p:ph idx="1" type="body"/>
          </p:nvPr>
        </p:nvSpPr>
        <p:spPr>
          <a:xfrm>
            <a:off x="1615817" y="2425148"/>
            <a:ext cx="4188635" cy="3160643"/>
          </a:xfrm>
          <a:prstGeom prst="rect">
            <a:avLst/>
          </a:prstGeom>
          <a:noFill/>
          <a:ln>
            <a:noFill/>
          </a:ln>
        </p:spPr>
        <p:txBody>
          <a:bodyPr anchorCtr="0" anchor="t" bIns="45700" lIns="91425" spcFirstLastPara="1" rIns="91425" wrap="square" tIns="45700">
            <a:normAutofit/>
          </a:bodyPr>
          <a:lstStyle>
            <a:lvl1pPr indent="-342900" lvl="0" marL="457200" algn="l">
              <a:lnSpc>
                <a:spcPct val="120000"/>
              </a:lnSpc>
              <a:spcBef>
                <a:spcPts val="1000"/>
              </a:spcBef>
              <a:spcAft>
                <a:spcPts val="0"/>
              </a:spcAft>
              <a:buClr>
                <a:schemeClr val="dk1"/>
              </a:buClr>
              <a:buSzPts val="1800"/>
              <a:buChar char="•"/>
              <a:defRPr/>
            </a:lvl1pPr>
            <a:lvl2pPr indent="-342900" lvl="1" marL="914400" algn="l">
              <a:lnSpc>
                <a:spcPct val="120000"/>
              </a:lnSpc>
              <a:spcBef>
                <a:spcPts val="500"/>
              </a:spcBef>
              <a:spcAft>
                <a:spcPts val="0"/>
              </a:spcAft>
              <a:buClr>
                <a:schemeClr val="dk1"/>
              </a:buClr>
              <a:buSzPts val="1800"/>
              <a:buChar char="•"/>
              <a:defRPr/>
            </a:lvl2pPr>
            <a:lvl3pPr indent="-342900" lvl="2" marL="1371600" algn="l">
              <a:lnSpc>
                <a:spcPct val="120000"/>
              </a:lnSpc>
              <a:spcBef>
                <a:spcPts val="500"/>
              </a:spcBef>
              <a:spcAft>
                <a:spcPts val="0"/>
              </a:spcAft>
              <a:buClr>
                <a:schemeClr val="dk1"/>
              </a:buClr>
              <a:buSzPts val="1800"/>
              <a:buChar char="•"/>
              <a:defRPr/>
            </a:lvl3pPr>
            <a:lvl4pPr indent="-342900" lvl="3" marL="1828800" algn="l">
              <a:lnSpc>
                <a:spcPct val="120000"/>
              </a:lnSpc>
              <a:spcBef>
                <a:spcPts val="500"/>
              </a:spcBef>
              <a:spcAft>
                <a:spcPts val="0"/>
              </a:spcAft>
              <a:buClr>
                <a:schemeClr val="dk1"/>
              </a:buClr>
              <a:buSzPts val="1800"/>
              <a:buChar char="•"/>
              <a:defRPr/>
            </a:lvl4pPr>
            <a:lvl5pPr indent="-342900" lvl="4" marL="2286000" algn="l">
              <a:lnSpc>
                <a:spcPct val="12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 name="Google Shape;33;p50"/>
          <p:cNvSpPr txBox="1"/>
          <p:nvPr>
            <p:ph idx="2" type="body"/>
          </p:nvPr>
        </p:nvSpPr>
        <p:spPr>
          <a:xfrm>
            <a:off x="6371355" y="2425148"/>
            <a:ext cx="4188635" cy="3160644"/>
          </a:xfrm>
          <a:prstGeom prst="rect">
            <a:avLst/>
          </a:prstGeom>
          <a:noFill/>
          <a:ln>
            <a:noFill/>
          </a:ln>
        </p:spPr>
        <p:txBody>
          <a:bodyPr anchorCtr="0" anchor="t" bIns="45700" lIns="91425" spcFirstLastPara="1" rIns="91425" wrap="square" tIns="45700">
            <a:normAutofit/>
          </a:bodyPr>
          <a:lstStyle>
            <a:lvl1pPr indent="-342900" lvl="0" marL="457200" algn="l">
              <a:lnSpc>
                <a:spcPct val="120000"/>
              </a:lnSpc>
              <a:spcBef>
                <a:spcPts val="1000"/>
              </a:spcBef>
              <a:spcAft>
                <a:spcPts val="0"/>
              </a:spcAft>
              <a:buClr>
                <a:schemeClr val="dk1"/>
              </a:buClr>
              <a:buSzPts val="1800"/>
              <a:buChar char="•"/>
              <a:defRPr/>
            </a:lvl1pPr>
            <a:lvl2pPr indent="-342900" lvl="1" marL="914400" algn="l">
              <a:lnSpc>
                <a:spcPct val="120000"/>
              </a:lnSpc>
              <a:spcBef>
                <a:spcPts val="500"/>
              </a:spcBef>
              <a:spcAft>
                <a:spcPts val="0"/>
              </a:spcAft>
              <a:buClr>
                <a:schemeClr val="dk1"/>
              </a:buClr>
              <a:buSzPts val="1800"/>
              <a:buChar char="•"/>
              <a:defRPr/>
            </a:lvl2pPr>
            <a:lvl3pPr indent="-342900" lvl="2" marL="1371600" algn="l">
              <a:lnSpc>
                <a:spcPct val="120000"/>
              </a:lnSpc>
              <a:spcBef>
                <a:spcPts val="500"/>
              </a:spcBef>
              <a:spcAft>
                <a:spcPts val="0"/>
              </a:spcAft>
              <a:buClr>
                <a:schemeClr val="dk1"/>
              </a:buClr>
              <a:buSzPts val="1800"/>
              <a:buChar char="•"/>
              <a:defRPr/>
            </a:lvl3pPr>
            <a:lvl4pPr indent="-342900" lvl="3" marL="1828800" algn="l">
              <a:lnSpc>
                <a:spcPct val="120000"/>
              </a:lnSpc>
              <a:spcBef>
                <a:spcPts val="500"/>
              </a:spcBef>
              <a:spcAft>
                <a:spcPts val="0"/>
              </a:spcAft>
              <a:buClr>
                <a:schemeClr val="dk1"/>
              </a:buClr>
              <a:buSzPts val="1800"/>
              <a:buChar char="•"/>
              <a:defRPr/>
            </a:lvl4pPr>
            <a:lvl5pPr indent="-342900" lvl="4" marL="2286000" algn="l">
              <a:lnSpc>
                <a:spcPct val="12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 name="Google Shape;34;p50"/>
          <p:cNvSpPr txBox="1"/>
          <p:nvPr>
            <p:ph idx="10" type="dt"/>
          </p:nvPr>
        </p:nvSpPr>
        <p:spPr>
          <a:xfrm>
            <a:off x="847726" y="6199188"/>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50"/>
          <p:cNvSpPr txBox="1"/>
          <p:nvPr>
            <p:ph idx="11" type="ftr"/>
          </p:nvPr>
        </p:nvSpPr>
        <p:spPr>
          <a:xfrm>
            <a:off x="7286625" y="6199188"/>
            <a:ext cx="3409951"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 name="Google Shape;36;p50"/>
          <p:cNvSpPr txBox="1"/>
          <p:nvPr>
            <p:ph idx="12" type="sldNum"/>
          </p:nvPr>
        </p:nvSpPr>
        <p:spPr>
          <a:xfrm>
            <a:off x="10696577" y="6199188"/>
            <a:ext cx="61912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showMasterSp="0" type="twoTxTwoObj">
  <p:cSld name="TWO_OBJECTS_WITH_TEXT">
    <p:spTree>
      <p:nvGrpSpPr>
        <p:cNvPr id="37" name="Shape 37"/>
        <p:cNvGrpSpPr/>
        <p:nvPr/>
      </p:nvGrpSpPr>
      <p:grpSpPr>
        <a:xfrm>
          <a:off x="0" y="0"/>
          <a:ext cx="0" cy="0"/>
          <a:chOff x="0" y="0"/>
          <a:chExt cx="0" cy="0"/>
        </a:xfrm>
      </p:grpSpPr>
      <p:sp>
        <p:nvSpPr>
          <p:cNvPr id="38" name="Google Shape;38;p51"/>
          <p:cNvSpPr txBox="1"/>
          <p:nvPr>
            <p:ph type="title"/>
          </p:nvPr>
        </p:nvSpPr>
        <p:spPr>
          <a:xfrm>
            <a:off x="1017442" y="600817"/>
            <a:ext cx="10079497" cy="1168706"/>
          </a:xfrm>
          <a:prstGeom prst="rect">
            <a:avLst/>
          </a:prstGeom>
          <a:noFill/>
          <a:ln>
            <a:noFill/>
          </a:ln>
        </p:spPr>
        <p:txBody>
          <a:bodyPr anchorCtr="0" anchor="b" bIns="45700" lIns="91425" spcFirstLastPara="1" rIns="91425" wrap="square" tIns="45700">
            <a:normAutofit/>
          </a:bodyPr>
          <a:lstStyle>
            <a:lvl1pPr lvl="0" algn="l">
              <a:lnSpc>
                <a:spcPct val="12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9" name="Google Shape;39;p51"/>
          <p:cNvSpPr txBox="1"/>
          <p:nvPr>
            <p:ph idx="1" type="body"/>
          </p:nvPr>
        </p:nvSpPr>
        <p:spPr>
          <a:xfrm>
            <a:off x="1017442" y="1798488"/>
            <a:ext cx="4599587" cy="668492"/>
          </a:xfrm>
          <a:prstGeom prst="rect">
            <a:avLst/>
          </a:prstGeom>
          <a:noFill/>
          <a:ln>
            <a:noFill/>
          </a:ln>
        </p:spPr>
        <p:txBody>
          <a:bodyPr anchorCtr="0" anchor="b" bIns="45700" lIns="91425" spcFirstLastPara="1" rIns="91425" wrap="square" tIns="45700">
            <a:normAutofit/>
          </a:bodyPr>
          <a:lstStyle>
            <a:lvl1pPr indent="-228600" lvl="0" marL="457200" algn="l">
              <a:lnSpc>
                <a:spcPct val="120000"/>
              </a:lnSpc>
              <a:spcBef>
                <a:spcPts val="1000"/>
              </a:spcBef>
              <a:spcAft>
                <a:spcPts val="0"/>
              </a:spcAft>
              <a:buClr>
                <a:schemeClr val="dk1"/>
              </a:buClr>
              <a:buSzPts val="2400"/>
              <a:buNone/>
              <a:defRPr b="0" sz="2400">
                <a:latin typeface="Oswald"/>
                <a:ea typeface="Oswald"/>
                <a:cs typeface="Oswald"/>
                <a:sym typeface="Oswald"/>
              </a:defRPr>
            </a:lvl1pPr>
            <a:lvl2pPr indent="-228600" lvl="1" marL="914400" algn="l">
              <a:lnSpc>
                <a:spcPct val="120000"/>
              </a:lnSpc>
              <a:spcBef>
                <a:spcPts val="500"/>
              </a:spcBef>
              <a:spcAft>
                <a:spcPts val="0"/>
              </a:spcAft>
              <a:buClr>
                <a:schemeClr val="dk1"/>
              </a:buClr>
              <a:buSzPts val="2000"/>
              <a:buNone/>
              <a:defRPr b="1" sz="2000"/>
            </a:lvl2pPr>
            <a:lvl3pPr indent="-228600" lvl="2" marL="1371600" algn="l">
              <a:lnSpc>
                <a:spcPct val="120000"/>
              </a:lnSpc>
              <a:spcBef>
                <a:spcPts val="500"/>
              </a:spcBef>
              <a:spcAft>
                <a:spcPts val="0"/>
              </a:spcAft>
              <a:buClr>
                <a:schemeClr val="dk1"/>
              </a:buClr>
              <a:buSzPts val="1800"/>
              <a:buNone/>
              <a:defRPr b="1" sz="1800"/>
            </a:lvl3pPr>
            <a:lvl4pPr indent="-228600" lvl="3" marL="1828800" algn="l">
              <a:lnSpc>
                <a:spcPct val="120000"/>
              </a:lnSpc>
              <a:spcBef>
                <a:spcPts val="500"/>
              </a:spcBef>
              <a:spcAft>
                <a:spcPts val="0"/>
              </a:spcAft>
              <a:buClr>
                <a:schemeClr val="dk1"/>
              </a:buClr>
              <a:buSzPts val="1600"/>
              <a:buNone/>
              <a:defRPr b="1" sz="1600"/>
            </a:lvl4pPr>
            <a:lvl5pPr indent="-228600" lvl="4" marL="2286000" algn="l">
              <a:lnSpc>
                <a:spcPct val="12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0" name="Google Shape;40;p51"/>
          <p:cNvSpPr txBox="1"/>
          <p:nvPr>
            <p:ph idx="2" type="body"/>
          </p:nvPr>
        </p:nvSpPr>
        <p:spPr>
          <a:xfrm>
            <a:off x="1017442" y="2777279"/>
            <a:ext cx="4599587" cy="3276934"/>
          </a:xfrm>
          <a:prstGeom prst="rect">
            <a:avLst/>
          </a:prstGeom>
          <a:noFill/>
          <a:ln>
            <a:noFill/>
          </a:ln>
        </p:spPr>
        <p:txBody>
          <a:bodyPr anchorCtr="0" anchor="t" bIns="45700" lIns="91425" spcFirstLastPara="1" rIns="91425" wrap="square" tIns="45700">
            <a:normAutofit/>
          </a:bodyPr>
          <a:lstStyle>
            <a:lvl1pPr indent="-342900" lvl="0" marL="457200" algn="l">
              <a:lnSpc>
                <a:spcPct val="120000"/>
              </a:lnSpc>
              <a:spcBef>
                <a:spcPts val="1000"/>
              </a:spcBef>
              <a:spcAft>
                <a:spcPts val="0"/>
              </a:spcAft>
              <a:buClr>
                <a:schemeClr val="dk1"/>
              </a:buClr>
              <a:buSzPts val="1800"/>
              <a:buChar char="•"/>
              <a:defRPr/>
            </a:lvl1pPr>
            <a:lvl2pPr indent="-342900" lvl="1" marL="914400" algn="l">
              <a:lnSpc>
                <a:spcPct val="120000"/>
              </a:lnSpc>
              <a:spcBef>
                <a:spcPts val="500"/>
              </a:spcBef>
              <a:spcAft>
                <a:spcPts val="0"/>
              </a:spcAft>
              <a:buClr>
                <a:schemeClr val="dk1"/>
              </a:buClr>
              <a:buSzPts val="1800"/>
              <a:buChar char="•"/>
              <a:defRPr/>
            </a:lvl2pPr>
            <a:lvl3pPr indent="-342900" lvl="2" marL="1371600" algn="l">
              <a:lnSpc>
                <a:spcPct val="120000"/>
              </a:lnSpc>
              <a:spcBef>
                <a:spcPts val="500"/>
              </a:spcBef>
              <a:spcAft>
                <a:spcPts val="0"/>
              </a:spcAft>
              <a:buClr>
                <a:schemeClr val="dk1"/>
              </a:buClr>
              <a:buSzPts val="1800"/>
              <a:buChar char="•"/>
              <a:defRPr/>
            </a:lvl3pPr>
            <a:lvl4pPr indent="-342900" lvl="3" marL="1828800" algn="l">
              <a:lnSpc>
                <a:spcPct val="120000"/>
              </a:lnSpc>
              <a:spcBef>
                <a:spcPts val="500"/>
              </a:spcBef>
              <a:spcAft>
                <a:spcPts val="0"/>
              </a:spcAft>
              <a:buClr>
                <a:schemeClr val="dk1"/>
              </a:buClr>
              <a:buSzPts val="1800"/>
              <a:buChar char="•"/>
              <a:defRPr/>
            </a:lvl4pPr>
            <a:lvl5pPr indent="-342900" lvl="4" marL="2286000" algn="l">
              <a:lnSpc>
                <a:spcPct val="12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 name="Google Shape;41;p51"/>
          <p:cNvSpPr txBox="1"/>
          <p:nvPr>
            <p:ph idx="3" type="body"/>
          </p:nvPr>
        </p:nvSpPr>
        <p:spPr>
          <a:xfrm>
            <a:off x="6497352" y="1798488"/>
            <a:ext cx="4599588" cy="668492"/>
          </a:xfrm>
          <a:prstGeom prst="rect">
            <a:avLst/>
          </a:prstGeom>
          <a:noFill/>
          <a:ln>
            <a:noFill/>
          </a:ln>
        </p:spPr>
        <p:txBody>
          <a:bodyPr anchorCtr="0" anchor="b" bIns="45700" lIns="91425" spcFirstLastPara="1" rIns="91425" wrap="square" tIns="45700">
            <a:normAutofit/>
          </a:bodyPr>
          <a:lstStyle>
            <a:lvl1pPr indent="-228600" lvl="0" marL="457200" algn="l">
              <a:lnSpc>
                <a:spcPct val="120000"/>
              </a:lnSpc>
              <a:spcBef>
                <a:spcPts val="1000"/>
              </a:spcBef>
              <a:spcAft>
                <a:spcPts val="0"/>
              </a:spcAft>
              <a:buClr>
                <a:schemeClr val="dk1"/>
              </a:buClr>
              <a:buSzPts val="2400"/>
              <a:buNone/>
              <a:defRPr b="0" sz="2400">
                <a:latin typeface="Oswald"/>
                <a:ea typeface="Oswald"/>
                <a:cs typeface="Oswald"/>
                <a:sym typeface="Oswald"/>
              </a:defRPr>
            </a:lvl1pPr>
            <a:lvl2pPr indent="-228600" lvl="1" marL="914400" algn="l">
              <a:lnSpc>
                <a:spcPct val="120000"/>
              </a:lnSpc>
              <a:spcBef>
                <a:spcPts val="500"/>
              </a:spcBef>
              <a:spcAft>
                <a:spcPts val="0"/>
              </a:spcAft>
              <a:buClr>
                <a:schemeClr val="dk1"/>
              </a:buClr>
              <a:buSzPts val="2000"/>
              <a:buNone/>
              <a:defRPr b="1" sz="2000"/>
            </a:lvl2pPr>
            <a:lvl3pPr indent="-228600" lvl="2" marL="1371600" algn="l">
              <a:lnSpc>
                <a:spcPct val="120000"/>
              </a:lnSpc>
              <a:spcBef>
                <a:spcPts val="500"/>
              </a:spcBef>
              <a:spcAft>
                <a:spcPts val="0"/>
              </a:spcAft>
              <a:buClr>
                <a:schemeClr val="dk1"/>
              </a:buClr>
              <a:buSzPts val="1800"/>
              <a:buNone/>
              <a:defRPr b="1" sz="1800"/>
            </a:lvl3pPr>
            <a:lvl4pPr indent="-228600" lvl="3" marL="1828800" algn="l">
              <a:lnSpc>
                <a:spcPct val="120000"/>
              </a:lnSpc>
              <a:spcBef>
                <a:spcPts val="500"/>
              </a:spcBef>
              <a:spcAft>
                <a:spcPts val="0"/>
              </a:spcAft>
              <a:buClr>
                <a:schemeClr val="dk1"/>
              </a:buClr>
              <a:buSzPts val="1600"/>
              <a:buNone/>
              <a:defRPr b="1" sz="1600"/>
            </a:lvl4pPr>
            <a:lvl5pPr indent="-228600" lvl="4" marL="2286000" algn="l">
              <a:lnSpc>
                <a:spcPct val="12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2" name="Google Shape;42;p51"/>
          <p:cNvSpPr txBox="1"/>
          <p:nvPr>
            <p:ph idx="4" type="body"/>
          </p:nvPr>
        </p:nvSpPr>
        <p:spPr>
          <a:xfrm>
            <a:off x="6497352" y="2777279"/>
            <a:ext cx="4599588" cy="3276934"/>
          </a:xfrm>
          <a:prstGeom prst="rect">
            <a:avLst/>
          </a:prstGeom>
          <a:noFill/>
          <a:ln>
            <a:noFill/>
          </a:ln>
        </p:spPr>
        <p:txBody>
          <a:bodyPr anchorCtr="0" anchor="t" bIns="45700" lIns="91425" spcFirstLastPara="1" rIns="91425" wrap="square" tIns="45700">
            <a:normAutofit/>
          </a:bodyPr>
          <a:lstStyle>
            <a:lvl1pPr indent="-342900" lvl="0" marL="457200" algn="l">
              <a:lnSpc>
                <a:spcPct val="120000"/>
              </a:lnSpc>
              <a:spcBef>
                <a:spcPts val="1000"/>
              </a:spcBef>
              <a:spcAft>
                <a:spcPts val="0"/>
              </a:spcAft>
              <a:buClr>
                <a:schemeClr val="dk1"/>
              </a:buClr>
              <a:buSzPts val="1800"/>
              <a:buChar char="•"/>
              <a:defRPr/>
            </a:lvl1pPr>
            <a:lvl2pPr indent="-342900" lvl="1" marL="914400" algn="l">
              <a:lnSpc>
                <a:spcPct val="120000"/>
              </a:lnSpc>
              <a:spcBef>
                <a:spcPts val="500"/>
              </a:spcBef>
              <a:spcAft>
                <a:spcPts val="0"/>
              </a:spcAft>
              <a:buClr>
                <a:schemeClr val="dk1"/>
              </a:buClr>
              <a:buSzPts val="1800"/>
              <a:buChar char="•"/>
              <a:defRPr/>
            </a:lvl2pPr>
            <a:lvl3pPr indent="-342900" lvl="2" marL="1371600" algn="l">
              <a:lnSpc>
                <a:spcPct val="120000"/>
              </a:lnSpc>
              <a:spcBef>
                <a:spcPts val="500"/>
              </a:spcBef>
              <a:spcAft>
                <a:spcPts val="0"/>
              </a:spcAft>
              <a:buClr>
                <a:schemeClr val="dk1"/>
              </a:buClr>
              <a:buSzPts val="1800"/>
              <a:buChar char="•"/>
              <a:defRPr/>
            </a:lvl3pPr>
            <a:lvl4pPr indent="-342900" lvl="3" marL="1828800" algn="l">
              <a:lnSpc>
                <a:spcPct val="120000"/>
              </a:lnSpc>
              <a:spcBef>
                <a:spcPts val="500"/>
              </a:spcBef>
              <a:spcAft>
                <a:spcPts val="0"/>
              </a:spcAft>
              <a:buClr>
                <a:schemeClr val="dk1"/>
              </a:buClr>
              <a:buSzPts val="1800"/>
              <a:buChar char="•"/>
              <a:defRPr/>
            </a:lvl4pPr>
            <a:lvl5pPr indent="-342900" lvl="4" marL="2286000" algn="l">
              <a:lnSpc>
                <a:spcPct val="12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3" name="Google Shape;43;p51"/>
          <p:cNvSpPr txBox="1"/>
          <p:nvPr>
            <p:ph idx="10" type="dt"/>
          </p:nvPr>
        </p:nvSpPr>
        <p:spPr>
          <a:xfrm>
            <a:off x="847726" y="6199188"/>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 name="Google Shape;44;p51"/>
          <p:cNvSpPr txBox="1"/>
          <p:nvPr>
            <p:ph idx="11" type="ftr"/>
          </p:nvPr>
        </p:nvSpPr>
        <p:spPr>
          <a:xfrm>
            <a:off x="7286625" y="6199188"/>
            <a:ext cx="3409951"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 name="Google Shape;45;p51"/>
          <p:cNvSpPr txBox="1"/>
          <p:nvPr>
            <p:ph idx="12" type="sldNum"/>
          </p:nvPr>
        </p:nvSpPr>
        <p:spPr>
          <a:xfrm>
            <a:off x="10696577" y="6199188"/>
            <a:ext cx="61912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cxnSp>
        <p:nvCxnSpPr>
          <p:cNvPr id="46" name="Google Shape;46;p51"/>
          <p:cNvCxnSpPr/>
          <p:nvPr/>
        </p:nvCxnSpPr>
        <p:spPr>
          <a:xfrm>
            <a:off x="6571185" y="2593591"/>
            <a:ext cx="4525755" cy="0"/>
          </a:xfrm>
          <a:prstGeom prst="straightConnector1">
            <a:avLst/>
          </a:prstGeom>
          <a:noFill/>
          <a:ln cap="flat" cmpd="sng" w="38100">
            <a:solidFill>
              <a:srgbClr val="E28BCF"/>
            </a:solidFill>
            <a:prstDash val="solid"/>
            <a:miter lim="800000"/>
            <a:headEnd len="sm" w="sm" type="none"/>
            <a:tailEnd len="sm" w="sm" type="none"/>
          </a:ln>
        </p:spPr>
      </p:cxnSp>
      <p:cxnSp>
        <p:nvCxnSpPr>
          <p:cNvPr id="47" name="Google Shape;47;p51"/>
          <p:cNvCxnSpPr/>
          <p:nvPr/>
        </p:nvCxnSpPr>
        <p:spPr>
          <a:xfrm>
            <a:off x="1107503" y="2593591"/>
            <a:ext cx="4509526" cy="0"/>
          </a:xfrm>
          <a:prstGeom prst="straightConnector1">
            <a:avLst/>
          </a:prstGeom>
          <a:noFill/>
          <a:ln cap="flat" cmpd="sng" w="38100">
            <a:solidFill>
              <a:srgbClr val="E28BCF"/>
            </a:solidFill>
            <a:prstDash val="solid"/>
            <a:miter lim="800000"/>
            <a:headEnd len="sm" w="sm" type="none"/>
            <a:tailEnd len="sm" w="sm" type="none"/>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8" name="Shape 48"/>
        <p:cNvGrpSpPr/>
        <p:nvPr/>
      </p:nvGrpSpPr>
      <p:grpSpPr>
        <a:xfrm>
          <a:off x="0" y="0"/>
          <a:ext cx="0" cy="0"/>
          <a:chOff x="0" y="0"/>
          <a:chExt cx="0" cy="0"/>
        </a:xfrm>
      </p:grpSpPr>
      <p:sp>
        <p:nvSpPr>
          <p:cNvPr id="49" name="Google Shape;49;p52"/>
          <p:cNvSpPr txBox="1"/>
          <p:nvPr>
            <p:ph type="title"/>
          </p:nvPr>
        </p:nvSpPr>
        <p:spPr>
          <a:xfrm>
            <a:off x="1620442" y="1233199"/>
            <a:ext cx="8977511" cy="1073825"/>
          </a:xfrm>
          <a:prstGeom prst="rect">
            <a:avLst/>
          </a:prstGeom>
          <a:noFill/>
          <a:ln>
            <a:noFill/>
          </a:ln>
        </p:spPr>
        <p:txBody>
          <a:bodyPr anchorCtr="0" anchor="b" bIns="45700" lIns="91425" spcFirstLastPara="1" rIns="91425" wrap="square" tIns="45700">
            <a:normAutofit/>
          </a:bodyPr>
          <a:lstStyle>
            <a:lvl1pPr lvl="0" algn="l">
              <a:lnSpc>
                <a:spcPct val="12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0" name="Google Shape;50;p52"/>
          <p:cNvSpPr txBox="1"/>
          <p:nvPr>
            <p:ph idx="10" type="dt"/>
          </p:nvPr>
        </p:nvSpPr>
        <p:spPr>
          <a:xfrm>
            <a:off x="847726" y="6199188"/>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 name="Google Shape;51;p52"/>
          <p:cNvSpPr txBox="1"/>
          <p:nvPr>
            <p:ph idx="11" type="ftr"/>
          </p:nvPr>
        </p:nvSpPr>
        <p:spPr>
          <a:xfrm>
            <a:off x="7286625" y="6199188"/>
            <a:ext cx="3409951"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52"/>
          <p:cNvSpPr txBox="1"/>
          <p:nvPr>
            <p:ph idx="12" type="sldNum"/>
          </p:nvPr>
        </p:nvSpPr>
        <p:spPr>
          <a:xfrm>
            <a:off x="10696577" y="6199188"/>
            <a:ext cx="61912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type="blank">
  <p:cSld name="BLANK">
    <p:spTree>
      <p:nvGrpSpPr>
        <p:cNvPr id="53" name="Shape 53"/>
        <p:cNvGrpSpPr/>
        <p:nvPr/>
      </p:nvGrpSpPr>
      <p:grpSpPr>
        <a:xfrm>
          <a:off x="0" y="0"/>
          <a:ext cx="0" cy="0"/>
          <a:chOff x="0" y="0"/>
          <a:chExt cx="0" cy="0"/>
        </a:xfrm>
      </p:grpSpPr>
      <p:sp>
        <p:nvSpPr>
          <p:cNvPr id="54" name="Google Shape;54;p53"/>
          <p:cNvSpPr txBox="1"/>
          <p:nvPr>
            <p:ph idx="10" type="dt"/>
          </p:nvPr>
        </p:nvSpPr>
        <p:spPr>
          <a:xfrm>
            <a:off x="847726" y="6199188"/>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 name="Google Shape;55;p53"/>
          <p:cNvSpPr txBox="1"/>
          <p:nvPr>
            <p:ph idx="11" type="ftr"/>
          </p:nvPr>
        </p:nvSpPr>
        <p:spPr>
          <a:xfrm>
            <a:off x="7286625" y="6199188"/>
            <a:ext cx="3409951"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53"/>
          <p:cNvSpPr txBox="1"/>
          <p:nvPr>
            <p:ph idx="12" type="sldNum"/>
          </p:nvPr>
        </p:nvSpPr>
        <p:spPr>
          <a:xfrm>
            <a:off x="10696577" y="6199188"/>
            <a:ext cx="61912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showMasterSp="0" type="objTx">
  <p:cSld name="OBJECT_WITH_CAPTION_TEXT">
    <p:spTree>
      <p:nvGrpSpPr>
        <p:cNvPr id="57" name="Shape 57"/>
        <p:cNvGrpSpPr/>
        <p:nvPr/>
      </p:nvGrpSpPr>
      <p:grpSpPr>
        <a:xfrm>
          <a:off x="0" y="0"/>
          <a:ext cx="0" cy="0"/>
          <a:chOff x="0" y="0"/>
          <a:chExt cx="0" cy="0"/>
        </a:xfrm>
      </p:grpSpPr>
      <p:sp>
        <p:nvSpPr>
          <p:cNvPr id="58" name="Google Shape;58;p54"/>
          <p:cNvSpPr txBox="1"/>
          <p:nvPr>
            <p:ph type="title"/>
          </p:nvPr>
        </p:nvSpPr>
        <p:spPr>
          <a:xfrm>
            <a:off x="1380121" y="1391478"/>
            <a:ext cx="3288432" cy="1951414"/>
          </a:xfrm>
          <a:prstGeom prst="rect">
            <a:avLst/>
          </a:prstGeom>
          <a:noFill/>
          <a:ln>
            <a:noFill/>
          </a:ln>
        </p:spPr>
        <p:txBody>
          <a:bodyPr anchorCtr="0" anchor="t" bIns="45700" lIns="91425" spcFirstLastPara="1" rIns="91425" wrap="square" tIns="45700">
            <a:normAutofit/>
          </a:bodyPr>
          <a:lstStyle>
            <a:lvl1pPr lvl="0" algn="l">
              <a:lnSpc>
                <a:spcPct val="120000"/>
              </a:lnSpc>
              <a:spcBef>
                <a:spcPts val="0"/>
              </a:spcBef>
              <a:spcAft>
                <a:spcPts val="0"/>
              </a:spcAft>
              <a:buClr>
                <a:schemeClr val="dk1"/>
              </a:buClr>
              <a:buSzPts val="2400"/>
              <a:buFont typeface="Oswald"/>
              <a:buNone/>
              <a:defRPr sz="2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9" name="Google Shape;59;p54"/>
          <p:cNvSpPr txBox="1"/>
          <p:nvPr>
            <p:ph idx="1" type="body"/>
          </p:nvPr>
        </p:nvSpPr>
        <p:spPr>
          <a:xfrm>
            <a:off x="6003235" y="920080"/>
            <a:ext cx="5312467" cy="5026360"/>
          </a:xfrm>
          <a:prstGeom prst="rect">
            <a:avLst/>
          </a:prstGeom>
          <a:noFill/>
          <a:ln>
            <a:noFill/>
          </a:ln>
        </p:spPr>
        <p:txBody>
          <a:bodyPr anchorCtr="0" anchor="t" bIns="45700" lIns="91425" spcFirstLastPara="1" rIns="91425" wrap="square" tIns="45700">
            <a:normAutofit/>
          </a:bodyPr>
          <a:lstStyle>
            <a:lvl1pPr indent="-406400" lvl="0" marL="457200" algn="l">
              <a:lnSpc>
                <a:spcPct val="120000"/>
              </a:lnSpc>
              <a:spcBef>
                <a:spcPts val="1000"/>
              </a:spcBef>
              <a:spcAft>
                <a:spcPts val="0"/>
              </a:spcAft>
              <a:buClr>
                <a:schemeClr val="dk1"/>
              </a:buClr>
              <a:buSzPts val="2800"/>
              <a:buChar char="•"/>
              <a:defRPr sz="2800"/>
            </a:lvl1pPr>
            <a:lvl2pPr indent="-381000" lvl="1" marL="914400" algn="l">
              <a:lnSpc>
                <a:spcPct val="120000"/>
              </a:lnSpc>
              <a:spcBef>
                <a:spcPts val="500"/>
              </a:spcBef>
              <a:spcAft>
                <a:spcPts val="0"/>
              </a:spcAft>
              <a:buClr>
                <a:schemeClr val="dk1"/>
              </a:buClr>
              <a:buSzPts val="2400"/>
              <a:buChar char="•"/>
              <a:defRPr sz="2400"/>
            </a:lvl2pPr>
            <a:lvl3pPr indent="-355600" lvl="2" marL="1371600" algn="l">
              <a:lnSpc>
                <a:spcPct val="120000"/>
              </a:lnSpc>
              <a:spcBef>
                <a:spcPts val="500"/>
              </a:spcBef>
              <a:spcAft>
                <a:spcPts val="0"/>
              </a:spcAft>
              <a:buClr>
                <a:schemeClr val="dk1"/>
              </a:buClr>
              <a:buSzPts val="2000"/>
              <a:buChar char="•"/>
              <a:defRPr sz="2000"/>
            </a:lvl3pPr>
            <a:lvl4pPr indent="-342900" lvl="3" marL="1828800" algn="l">
              <a:lnSpc>
                <a:spcPct val="120000"/>
              </a:lnSpc>
              <a:spcBef>
                <a:spcPts val="500"/>
              </a:spcBef>
              <a:spcAft>
                <a:spcPts val="0"/>
              </a:spcAft>
              <a:buClr>
                <a:schemeClr val="dk1"/>
              </a:buClr>
              <a:buSzPts val="1800"/>
              <a:buChar char="•"/>
              <a:defRPr sz="1800"/>
            </a:lvl4pPr>
            <a:lvl5pPr indent="-342900" lvl="4" marL="2286000" algn="l">
              <a:lnSpc>
                <a:spcPct val="120000"/>
              </a:lnSpc>
              <a:spcBef>
                <a:spcPts val="500"/>
              </a:spcBef>
              <a:spcAft>
                <a:spcPts val="0"/>
              </a:spcAft>
              <a:buClr>
                <a:schemeClr val="dk1"/>
              </a:buClr>
              <a:buSzPts val="1800"/>
              <a:buChar char="•"/>
              <a:defRPr sz="18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0" name="Google Shape;60;p54"/>
          <p:cNvSpPr txBox="1"/>
          <p:nvPr>
            <p:ph idx="2" type="body"/>
          </p:nvPr>
        </p:nvSpPr>
        <p:spPr>
          <a:xfrm>
            <a:off x="1380121" y="3566727"/>
            <a:ext cx="3288432" cy="1766325"/>
          </a:xfrm>
          <a:prstGeom prst="rect">
            <a:avLst/>
          </a:prstGeom>
          <a:noFill/>
          <a:ln>
            <a:noFill/>
          </a:ln>
        </p:spPr>
        <p:txBody>
          <a:bodyPr anchorCtr="0" anchor="b" bIns="45700" lIns="91425" spcFirstLastPara="1" rIns="91425" wrap="square" tIns="45700">
            <a:normAutofit/>
          </a:bodyPr>
          <a:lstStyle>
            <a:lvl1pPr indent="-228600" lvl="0" marL="457200" algn="l">
              <a:lnSpc>
                <a:spcPct val="120000"/>
              </a:lnSpc>
              <a:spcBef>
                <a:spcPts val="1000"/>
              </a:spcBef>
              <a:spcAft>
                <a:spcPts val="0"/>
              </a:spcAft>
              <a:buClr>
                <a:schemeClr val="dk1"/>
              </a:buClr>
              <a:buSzPts val="1800"/>
              <a:buNone/>
              <a:defRPr sz="1800"/>
            </a:lvl1pPr>
            <a:lvl2pPr indent="-228600" lvl="1" marL="914400" algn="l">
              <a:lnSpc>
                <a:spcPct val="120000"/>
              </a:lnSpc>
              <a:spcBef>
                <a:spcPts val="500"/>
              </a:spcBef>
              <a:spcAft>
                <a:spcPts val="0"/>
              </a:spcAft>
              <a:buClr>
                <a:schemeClr val="dk1"/>
              </a:buClr>
              <a:buSzPts val="1400"/>
              <a:buNone/>
              <a:defRPr sz="1400"/>
            </a:lvl2pPr>
            <a:lvl3pPr indent="-228600" lvl="2" marL="1371600" algn="l">
              <a:lnSpc>
                <a:spcPct val="120000"/>
              </a:lnSpc>
              <a:spcBef>
                <a:spcPts val="500"/>
              </a:spcBef>
              <a:spcAft>
                <a:spcPts val="0"/>
              </a:spcAft>
              <a:buClr>
                <a:schemeClr val="dk1"/>
              </a:buClr>
              <a:buSzPts val="1200"/>
              <a:buNone/>
              <a:defRPr sz="1200"/>
            </a:lvl3pPr>
            <a:lvl4pPr indent="-228600" lvl="3" marL="1828800" algn="l">
              <a:lnSpc>
                <a:spcPct val="120000"/>
              </a:lnSpc>
              <a:spcBef>
                <a:spcPts val="500"/>
              </a:spcBef>
              <a:spcAft>
                <a:spcPts val="0"/>
              </a:spcAft>
              <a:buClr>
                <a:schemeClr val="dk1"/>
              </a:buClr>
              <a:buSzPts val="1000"/>
              <a:buNone/>
              <a:defRPr sz="1000"/>
            </a:lvl4pPr>
            <a:lvl5pPr indent="-228600" lvl="4" marL="2286000" algn="l">
              <a:lnSpc>
                <a:spcPct val="12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1" name="Google Shape;61;p54"/>
          <p:cNvSpPr txBox="1"/>
          <p:nvPr>
            <p:ph idx="10" type="dt"/>
          </p:nvPr>
        </p:nvSpPr>
        <p:spPr>
          <a:xfrm>
            <a:off x="847726" y="6199188"/>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 name="Google Shape;62;p54"/>
          <p:cNvSpPr txBox="1"/>
          <p:nvPr>
            <p:ph idx="11" type="ftr"/>
          </p:nvPr>
        </p:nvSpPr>
        <p:spPr>
          <a:xfrm>
            <a:off x="7286625" y="6199188"/>
            <a:ext cx="3409951"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54"/>
          <p:cNvSpPr txBox="1"/>
          <p:nvPr>
            <p:ph idx="12" type="sldNum"/>
          </p:nvPr>
        </p:nvSpPr>
        <p:spPr>
          <a:xfrm>
            <a:off x="10696577" y="6199188"/>
            <a:ext cx="61912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64" name="Google Shape;64;p54"/>
          <p:cNvSpPr/>
          <p:nvPr/>
        </p:nvSpPr>
        <p:spPr>
          <a:xfrm>
            <a:off x="933198" y="931857"/>
            <a:ext cx="4305523" cy="4996302"/>
          </a:xfrm>
          <a:prstGeom prst="rect">
            <a:avLst/>
          </a:prstGeom>
          <a:noFill/>
          <a:ln cap="flat" cmpd="sng" w="38100">
            <a:solidFill>
              <a:srgbClr val="E28BC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Oswald Light"/>
              <a:ea typeface="Oswald Light"/>
              <a:cs typeface="Oswald Light"/>
              <a:sym typeface="Oswald Light"/>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showMasterSp="0" type="picTx">
  <p:cSld name="PICTURE_WITH_CAPTION_TEXT">
    <p:spTree>
      <p:nvGrpSpPr>
        <p:cNvPr id="65" name="Shape 65"/>
        <p:cNvGrpSpPr/>
        <p:nvPr/>
      </p:nvGrpSpPr>
      <p:grpSpPr>
        <a:xfrm>
          <a:off x="0" y="0"/>
          <a:ext cx="0" cy="0"/>
          <a:chOff x="0" y="0"/>
          <a:chExt cx="0" cy="0"/>
        </a:xfrm>
      </p:grpSpPr>
      <p:sp>
        <p:nvSpPr>
          <p:cNvPr id="66" name="Google Shape;66;p55"/>
          <p:cNvSpPr txBox="1"/>
          <p:nvPr>
            <p:ph type="title"/>
          </p:nvPr>
        </p:nvSpPr>
        <p:spPr>
          <a:xfrm>
            <a:off x="1380120" y="1391478"/>
            <a:ext cx="3322510" cy="2037522"/>
          </a:xfrm>
          <a:prstGeom prst="rect">
            <a:avLst/>
          </a:prstGeom>
          <a:noFill/>
          <a:ln>
            <a:noFill/>
          </a:ln>
        </p:spPr>
        <p:txBody>
          <a:bodyPr anchorCtr="0" anchor="t" bIns="45700" lIns="91425" spcFirstLastPara="1" rIns="91425" wrap="square" tIns="45700">
            <a:normAutofit/>
          </a:bodyPr>
          <a:lstStyle>
            <a:lvl1pPr lvl="0" algn="l">
              <a:lnSpc>
                <a:spcPct val="120000"/>
              </a:lnSpc>
              <a:spcBef>
                <a:spcPts val="0"/>
              </a:spcBef>
              <a:spcAft>
                <a:spcPts val="0"/>
              </a:spcAft>
              <a:buClr>
                <a:schemeClr val="dk1"/>
              </a:buClr>
              <a:buSzPts val="2400"/>
              <a:buFont typeface="Oswald"/>
              <a:buNone/>
              <a:defRPr sz="2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55"/>
          <p:cNvSpPr/>
          <p:nvPr>
            <p:ph idx="2" type="pic"/>
          </p:nvPr>
        </p:nvSpPr>
        <p:spPr>
          <a:xfrm>
            <a:off x="5907143" y="931857"/>
            <a:ext cx="5351659" cy="4996302"/>
          </a:xfrm>
          <a:prstGeom prst="rect">
            <a:avLst/>
          </a:prstGeom>
          <a:solidFill>
            <a:schemeClr val="lt2"/>
          </a:solidFill>
          <a:ln>
            <a:noFill/>
          </a:ln>
        </p:spPr>
      </p:sp>
      <p:sp>
        <p:nvSpPr>
          <p:cNvPr id="68" name="Google Shape;68;p55"/>
          <p:cNvSpPr txBox="1"/>
          <p:nvPr>
            <p:ph idx="1" type="body"/>
          </p:nvPr>
        </p:nvSpPr>
        <p:spPr>
          <a:xfrm>
            <a:off x="1380120" y="3742792"/>
            <a:ext cx="3322510" cy="1590261"/>
          </a:xfrm>
          <a:prstGeom prst="rect">
            <a:avLst/>
          </a:prstGeom>
          <a:noFill/>
          <a:ln>
            <a:noFill/>
          </a:ln>
        </p:spPr>
        <p:txBody>
          <a:bodyPr anchorCtr="0" anchor="b" bIns="45700" lIns="91425" spcFirstLastPara="1" rIns="91425" wrap="square" tIns="45700">
            <a:normAutofit/>
          </a:bodyPr>
          <a:lstStyle>
            <a:lvl1pPr indent="-228600" lvl="0" marL="457200" algn="l">
              <a:lnSpc>
                <a:spcPct val="120000"/>
              </a:lnSpc>
              <a:spcBef>
                <a:spcPts val="1000"/>
              </a:spcBef>
              <a:spcAft>
                <a:spcPts val="0"/>
              </a:spcAft>
              <a:buClr>
                <a:schemeClr val="dk1"/>
              </a:buClr>
              <a:buSzPts val="1800"/>
              <a:buNone/>
              <a:defRPr sz="1800"/>
            </a:lvl1pPr>
            <a:lvl2pPr indent="-228600" lvl="1" marL="914400" algn="l">
              <a:lnSpc>
                <a:spcPct val="120000"/>
              </a:lnSpc>
              <a:spcBef>
                <a:spcPts val="500"/>
              </a:spcBef>
              <a:spcAft>
                <a:spcPts val="0"/>
              </a:spcAft>
              <a:buClr>
                <a:schemeClr val="dk1"/>
              </a:buClr>
              <a:buSzPts val="1400"/>
              <a:buNone/>
              <a:defRPr sz="1400"/>
            </a:lvl2pPr>
            <a:lvl3pPr indent="-228600" lvl="2" marL="1371600" algn="l">
              <a:lnSpc>
                <a:spcPct val="120000"/>
              </a:lnSpc>
              <a:spcBef>
                <a:spcPts val="500"/>
              </a:spcBef>
              <a:spcAft>
                <a:spcPts val="0"/>
              </a:spcAft>
              <a:buClr>
                <a:schemeClr val="dk1"/>
              </a:buClr>
              <a:buSzPts val="1200"/>
              <a:buNone/>
              <a:defRPr sz="1200"/>
            </a:lvl3pPr>
            <a:lvl4pPr indent="-228600" lvl="3" marL="1828800" algn="l">
              <a:lnSpc>
                <a:spcPct val="120000"/>
              </a:lnSpc>
              <a:spcBef>
                <a:spcPts val="500"/>
              </a:spcBef>
              <a:spcAft>
                <a:spcPts val="0"/>
              </a:spcAft>
              <a:buClr>
                <a:schemeClr val="dk1"/>
              </a:buClr>
              <a:buSzPts val="1000"/>
              <a:buNone/>
              <a:defRPr sz="1000"/>
            </a:lvl4pPr>
            <a:lvl5pPr indent="-228600" lvl="4" marL="2286000" algn="l">
              <a:lnSpc>
                <a:spcPct val="12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 name="Google Shape;69;p55"/>
          <p:cNvSpPr txBox="1"/>
          <p:nvPr>
            <p:ph idx="10" type="dt"/>
          </p:nvPr>
        </p:nvSpPr>
        <p:spPr>
          <a:xfrm>
            <a:off x="847726" y="6199188"/>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55"/>
          <p:cNvSpPr txBox="1"/>
          <p:nvPr>
            <p:ph idx="11" type="ftr"/>
          </p:nvPr>
        </p:nvSpPr>
        <p:spPr>
          <a:xfrm>
            <a:off x="7286625" y="6199188"/>
            <a:ext cx="3409951"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55"/>
          <p:cNvSpPr txBox="1"/>
          <p:nvPr>
            <p:ph idx="12" type="sldNum"/>
          </p:nvPr>
        </p:nvSpPr>
        <p:spPr>
          <a:xfrm>
            <a:off x="10696577" y="6199188"/>
            <a:ext cx="619125"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72" name="Google Shape;72;p55"/>
          <p:cNvSpPr/>
          <p:nvPr/>
        </p:nvSpPr>
        <p:spPr>
          <a:xfrm>
            <a:off x="933198" y="931857"/>
            <a:ext cx="4305523" cy="4996302"/>
          </a:xfrm>
          <a:prstGeom prst="rect">
            <a:avLst/>
          </a:prstGeom>
          <a:noFill/>
          <a:ln cap="flat" cmpd="sng" w="38100">
            <a:solidFill>
              <a:srgbClr val="E28BC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Oswald Light"/>
              <a:ea typeface="Oswald Light"/>
              <a:cs typeface="Oswald Light"/>
              <a:sym typeface="Oswald Light"/>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5" name="Shape 5"/>
        <p:cNvGrpSpPr/>
        <p:nvPr/>
      </p:nvGrpSpPr>
      <p:grpSpPr>
        <a:xfrm>
          <a:off x="0" y="0"/>
          <a:ext cx="0" cy="0"/>
          <a:chOff x="0" y="0"/>
          <a:chExt cx="0" cy="0"/>
        </a:xfrm>
      </p:grpSpPr>
      <p:sp>
        <p:nvSpPr>
          <p:cNvPr id="6" name="Google Shape;6;p46"/>
          <p:cNvSpPr txBox="1"/>
          <p:nvPr>
            <p:ph type="title"/>
          </p:nvPr>
        </p:nvSpPr>
        <p:spPr>
          <a:xfrm>
            <a:off x="1620442" y="1233199"/>
            <a:ext cx="8977511" cy="1073825"/>
          </a:xfrm>
          <a:prstGeom prst="rect">
            <a:avLst/>
          </a:prstGeom>
          <a:noFill/>
          <a:ln>
            <a:noFill/>
          </a:ln>
        </p:spPr>
        <p:txBody>
          <a:bodyPr anchorCtr="0" anchor="b" bIns="45700" lIns="91425" spcFirstLastPara="1" rIns="91425" wrap="square" tIns="45700">
            <a:normAutofit/>
          </a:bodyPr>
          <a:lstStyle>
            <a:lvl1pPr lvl="0" marR="0" rtl="0" algn="l">
              <a:lnSpc>
                <a:spcPct val="120000"/>
              </a:lnSpc>
              <a:spcBef>
                <a:spcPts val="0"/>
              </a:spcBef>
              <a:spcAft>
                <a:spcPts val="0"/>
              </a:spcAft>
              <a:buClr>
                <a:schemeClr val="dk1"/>
              </a:buClr>
              <a:buSzPts val="2800"/>
              <a:buFont typeface="Oswald"/>
              <a:buNone/>
              <a:defRPr b="1" i="0" sz="2800" u="none" cap="none" strike="noStrike">
                <a:solidFill>
                  <a:schemeClr val="dk1"/>
                </a:solidFill>
                <a:latin typeface="Oswald"/>
                <a:ea typeface="Oswald"/>
                <a:cs typeface="Oswald"/>
                <a:sym typeface="Oswald"/>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46"/>
          <p:cNvSpPr txBox="1"/>
          <p:nvPr>
            <p:ph idx="1" type="body"/>
          </p:nvPr>
        </p:nvSpPr>
        <p:spPr>
          <a:xfrm>
            <a:off x="1620444" y="2419639"/>
            <a:ext cx="8977509" cy="3141785"/>
          </a:xfrm>
          <a:prstGeom prst="rect">
            <a:avLst/>
          </a:prstGeom>
          <a:noFill/>
          <a:ln>
            <a:noFill/>
          </a:ln>
        </p:spPr>
        <p:txBody>
          <a:bodyPr anchorCtr="0" anchor="t" bIns="45700" lIns="91425" spcFirstLastPara="1" rIns="91425" wrap="square" tIns="45700">
            <a:normAutofit/>
          </a:bodyPr>
          <a:lstStyle>
            <a:lvl1pPr indent="-342900" lvl="0" marL="457200" marR="0" rtl="0" algn="l">
              <a:lnSpc>
                <a:spcPct val="120000"/>
              </a:lnSpc>
              <a:spcBef>
                <a:spcPts val="1000"/>
              </a:spcBef>
              <a:spcAft>
                <a:spcPts val="0"/>
              </a:spcAft>
              <a:buClr>
                <a:schemeClr val="dk1"/>
              </a:buClr>
              <a:buSzPts val="1800"/>
              <a:buFont typeface="Arial"/>
              <a:buChar char="•"/>
              <a:defRPr b="0" i="0" sz="1800" u="none" cap="none" strike="noStrike">
                <a:solidFill>
                  <a:schemeClr val="dk1"/>
                </a:solidFill>
                <a:latin typeface="Oswald Light"/>
                <a:ea typeface="Oswald Light"/>
                <a:cs typeface="Oswald Light"/>
                <a:sym typeface="Oswald Light"/>
              </a:defRPr>
            </a:lvl1pPr>
            <a:lvl2pPr indent="-330200" lvl="1" marL="914400" marR="0" rtl="0" algn="l">
              <a:lnSpc>
                <a:spcPct val="120000"/>
              </a:lnSpc>
              <a:spcBef>
                <a:spcPts val="500"/>
              </a:spcBef>
              <a:spcAft>
                <a:spcPts val="0"/>
              </a:spcAft>
              <a:buClr>
                <a:schemeClr val="dk1"/>
              </a:buClr>
              <a:buSzPts val="1600"/>
              <a:buFont typeface="Arial"/>
              <a:buChar char="•"/>
              <a:defRPr b="0" i="0" sz="1600" u="none" cap="none" strike="noStrike">
                <a:solidFill>
                  <a:schemeClr val="dk1"/>
                </a:solidFill>
                <a:latin typeface="Oswald Light"/>
                <a:ea typeface="Oswald Light"/>
                <a:cs typeface="Oswald Light"/>
                <a:sym typeface="Oswald Light"/>
              </a:defRPr>
            </a:lvl2pPr>
            <a:lvl3pPr indent="-317500" lvl="2" marL="1371600" marR="0" rtl="0" algn="l">
              <a:lnSpc>
                <a:spcPct val="120000"/>
              </a:lnSpc>
              <a:spcBef>
                <a:spcPts val="500"/>
              </a:spcBef>
              <a:spcAft>
                <a:spcPts val="0"/>
              </a:spcAft>
              <a:buClr>
                <a:schemeClr val="dk1"/>
              </a:buClr>
              <a:buSzPts val="1400"/>
              <a:buFont typeface="Arial"/>
              <a:buChar char="•"/>
              <a:defRPr b="0" i="0" sz="1400" u="none" cap="none" strike="noStrike">
                <a:solidFill>
                  <a:schemeClr val="dk1"/>
                </a:solidFill>
                <a:latin typeface="Oswald Light"/>
                <a:ea typeface="Oswald Light"/>
                <a:cs typeface="Oswald Light"/>
                <a:sym typeface="Oswald Light"/>
              </a:defRPr>
            </a:lvl3pPr>
            <a:lvl4pPr indent="-304800" lvl="3" marL="1828800" marR="0" rtl="0" algn="l">
              <a:lnSpc>
                <a:spcPct val="120000"/>
              </a:lnSpc>
              <a:spcBef>
                <a:spcPts val="500"/>
              </a:spcBef>
              <a:spcAft>
                <a:spcPts val="0"/>
              </a:spcAft>
              <a:buClr>
                <a:schemeClr val="dk1"/>
              </a:buClr>
              <a:buSzPts val="1200"/>
              <a:buFont typeface="Arial"/>
              <a:buChar char="•"/>
              <a:defRPr b="0" i="0" sz="1200" u="none" cap="none" strike="noStrike">
                <a:solidFill>
                  <a:schemeClr val="dk1"/>
                </a:solidFill>
                <a:latin typeface="Oswald Light"/>
                <a:ea typeface="Oswald Light"/>
                <a:cs typeface="Oswald Light"/>
                <a:sym typeface="Oswald Light"/>
              </a:defRPr>
            </a:lvl4pPr>
            <a:lvl5pPr indent="-304800" lvl="4" marL="2286000" marR="0" rtl="0" algn="l">
              <a:lnSpc>
                <a:spcPct val="120000"/>
              </a:lnSpc>
              <a:spcBef>
                <a:spcPts val="500"/>
              </a:spcBef>
              <a:spcAft>
                <a:spcPts val="0"/>
              </a:spcAft>
              <a:buClr>
                <a:schemeClr val="dk1"/>
              </a:buClr>
              <a:buSzPts val="1200"/>
              <a:buFont typeface="Arial"/>
              <a:buChar char="•"/>
              <a:defRPr b="0" i="0" sz="1200" u="none" cap="none" strike="noStrike">
                <a:solidFill>
                  <a:schemeClr val="dk1"/>
                </a:solidFill>
                <a:latin typeface="Oswald Light"/>
                <a:ea typeface="Oswald Light"/>
                <a:cs typeface="Oswald Light"/>
                <a:sym typeface="Oswald Light"/>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Oswald Light"/>
                <a:ea typeface="Oswald Light"/>
                <a:cs typeface="Oswald Light"/>
                <a:sym typeface="Oswald Light"/>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Oswald Light"/>
                <a:ea typeface="Oswald Light"/>
                <a:cs typeface="Oswald Light"/>
                <a:sym typeface="Oswald Light"/>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Oswald Light"/>
                <a:ea typeface="Oswald Light"/>
                <a:cs typeface="Oswald Light"/>
                <a:sym typeface="Oswald Light"/>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Oswald Light"/>
                <a:ea typeface="Oswald Light"/>
                <a:cs typeface="Oswald Light"/>
                <a:sym typeface="Oswald Light"/>
              </a:defRPr>
            </a:lvl9pPr>
          </a:lstStyle>
          <a:p/>
        </p:txBody>
      </p:sp>
      <p:sp>
        <p:nvSpPr>
          <p:cNvPr id="8" name="Google Shape;8;p46"/>
          <p:cNvSpPr txBox="1"/>
          <p:nvPr>
            <p:ph idx="10" type="dt"/>
          </p:nvPr>
        </p:nvSpPr>
        <p:spPr>
          <a:xfrm>
            <a:off x="847726" y="6199188"/>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050" u="none" cap="none" strike="noStrike">
                <a:solidFill>
                  <a:schemeClr val="dk1"/>
                </a:solidFill>
                <a:latin typeface="Oswald Light"/>
                <a:ea typeface="Oswald Light"/>
                <a:cs typeface="Oswald Light"/>
                <a:sym typeface="Oswald Light"/>
              </a:defRPr>
            </a:lvl1pPr>
            <a:lvl2pPr lvl="1" marR="0" rtl="0" algn="l">
              <a:spcBef>
                <a:spcPts val="0"/>
              </a:spcBef>
              <a:spcAft>
                <a:spcPts val="0"/>
              </a:spcAft>
              <a:buSzPts val="1400"/>
              <a:buNone/>
              <a:defRPr b="0" i="0" sz="1800" u="none" cap="none" strike="noStrike">
                <a:solidFill>
                  <a:schemeClr val="dk1"/>
                </a:solidFill>
                <a:latin typeface="Oswald Light"/>
                <a:ea typeface="Oswald Light"/>
                <a:cs typeface="Oswald Light"/>
                <a:sym typeface="Oswald Light"/>
              </a:defRPr>
            </a:lvl2pPr>
            <a:lvl3pPr lvl="2" marR="0" rtl="0" algn="l">
              <a:spcBef>
                <a:spcPts val="0"/>
              </a:spcBef>
              <a:spcAft>
                <a:spcPts val="0"/>
              </a:spcAft>
              <a:buSzPts val="1400"/>
              <a:buNone/>
              <a:defRPr b="0" i="0" sz="1800" u="none" cap="none" strike="noStrike">
                <a:solidFill>
                  <a:schemeClr val="dk1"/>
                </a:solidFill>
                <a:latin typeface="Oswald Light"/>
                <a:ea typeface="Oswald Light"/>
                <a:cs typeface="Oswald Light"/>
                <a:sym typeface="Oswald Light"/>
              </a:defRPr>
            </a:lvl3pPr>
            <a:lvl4pPr lvl="3" marR="0" rtl="0" algn="l">
              <a:spcBef>
                <a:spcPts val="0"/>
              </a:spcBef>
              <a:spcAft>
                <a:spcPts val="0"/>
              </a:spcAft>
              <a:buSzPts val="1400"/>
              <a:buNone/>
              <a:defRPr b="0" i="0" sz="1800" u="none" cap="none" strike="noStrike">
                <a:solidFill>
                  <a:schemeClr val="dk1"/>
                </a:solidFill>
                <a:latin typeface="Oswald Light"/>
                <a:ea typeface="Oswald Light"/>
                <a:cs typeface="Oswald Light"/>
                <a:sym typeface="Oswald Light"/>
              </a:defRPr>
            </a:lvl4pPr>
            <a:lvl5pPr lvl="4" marR="0" rtl="0" algn="l">
              <a:spcBef>
                <a:spcPts val="0"/>
              </a:spcBef>
              <a:spcAft>
                <a:spcPts val="0"/>
              </a:spcAft>
              <a:buSzPts val="1400"/>
              <a:buNone/>
              <a:defRPr b="0" i="0" sz="1800" u="none" cap="none" strike="noStrike">
                <a:solidFill>
                  <a:schemeClr val="dk1"/>
                </a:solidFill>
                <a:latin typeface="Oswald Light"/>
                <a:ea typeface="Oswald Light"/>
                <a:cs typeface="Oswald Light"/>
                <a:sym typeface="Oswald Light"/>
              </a:defRPr>
            </a:lvl5pPr>
            <a:lvl6pPr lvl="5" marR="0" rtl="0" algn="l">
              <a:spcBef>
                <a:spcPts val="0"/>
              </a:spcBef>
              <a:spcAft>
                <a:spcPts val="0"/>
              </a:spcAft>
              <a:buSzPts val="1400"/>
              <a:buNone/>
              <a:defRPr b="0" i="0" sz="1800" u="none" cap="none" strike="noStrike">
                <a:solidFill>
                  <a:schemeClr val="dk1"/>
                </a:solidFill>
                <a:latin typeface="Oswald Light"/>
                <a:ea typeface="Oswald Light"/>
                <a:cs typeface="Oswald Light"/>
                <a:sym typeface="Oswald Light"/>
              </a:defRPr>
            </a:lvl6pPr>
            <a:lvl7pPr lvl="6" marR="0" rtl="0" algn="l">
              <a:spcBef>
                <a:spcPts val="0"/>
              </a:spcBef>
              <a:spcAft>
                <a:spcPts val="0"/>
              </a:spcAft>
              <a:buSzPts val="1400"/>
              <a:buNone/>
              <a:defRPr b="0" i="0" sz="1800" u="none" cap="none" strike="noStrike">
                <a:solidFill>
                  <a:schemeClr val="dk1"/>
                </a:solidFill>
                <a:latin typeface="Oswald Light"/>
                <a:ea typeface="Oswald Light"/>
                <a:cs typeface="Oswald Light"/>
                <a:sym typeface="Oswald Light"/>
              </a:defRPr>
            </a:lvl7pPr>
            <a:lvl8pPr lvl="7" marR="0" rtl="0" algn="l">
              <a:spcBef>
                <a:spcPts val="0"/>
              </a:spcBef>
              <a:spcAft>
                <a:spcPts val="0"/>
              </a:spcAft>
              <a:buSzPts val="1400"/>
              <a:buNone/>
              <a:defRPr b="0" i="0" sz="1800" u="none" cap="none" strike="noStrike">
                <a:solidFill>
                  <a:schemeClr val="dk1"/>
                </a:solidFill>
                <a:latin typeface="Oswald Light"/>
                <a:ea typeface="Oswald Light"/>
                <a:cs typeface="Oswald Light"/>
                <a:sym typeface="Oswald Light"/>
              </a:defRPr>
            </a:lvl8pPr>
            <a:lvl9pPr lvl="8" marR="0" rtl="0" algn="l">
              <a:spcBef>
                <a:spcPts val="0"/>
              </a:spcBef>
              <a:spcAft>
                <a:spcPts val="0"/>
              </a:spcAft>
              <a:buSzPts val="1400"/>
              <a:buNone/>
              <a:defRPr b="0" i="0" sz="1800" u="none" cap="none" strike="noStrike">
                <a:solidFill>
                  <a:schemeClr val="dk1"/>
                </a:solidFill>
                <a:latin typeface="Oswald Light"/>
                <a:ea typeface="Oswald Light"/>
                <a:cs typeface="Oswald Light"/>
                <a:sym typeface="Oswald Light"/>
              </a:defRPr>
            </a:lvl9pPr>
          </a:lstStyle>
          <a:p/>
        </p:txBody>
      </p:sp>
      <p:sp>
        <p:nvSpPr>
          <p:cNvPr id="9" name="Google Shape;9;p46"/>
          <p:cNvSpPr txBox="1"/>
          <p:nvPr>
            <p:ph idx="11" type="ftr"/>
          </p:nvPr>
        </p:nvSpPr>
        <p:spPr>
          <a:xfrm>
            <a:off x="7286625" y="6199188"/>
            <a:ext cx="3409951" cy="365125"/>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b="0" i="0" sz="1050" u="none" cap="none" strike="noStrike">
                <a:solidFill>
                  <a:schemeClr val="dk1"/>
                </a:solidFill>
                <a:latin typeface="Oswald Light"/>
                <a:ea typeface="Oswald Light"/>
                <a:cs typeface="Oswald Light"/>
                <a:sym typeface="Oswald Light"/>
              </a:defRPr>
            </a:lvl1pPr>
            <a:lvl2pPr lvl="1" marR="0" rtl="0" algn="l">
              <a:spcBef>
                <a:spcPts val="0"/>
              </a:spcBef>
              <a:spcAft>
                <a:spcPts val="0"/>
              </a:spcAft>
              <a:buSzPts val="1400"/>
              <a:buNone/>
              <a:defRPr b="0" i="0" sz="1800" u="none" cap="none" strike="noStrike">
                <a:solidFill>
                  <a:schemeClr val="dk1"/>
                </a:solidFill>
                <a:latin typeface="Oswald Light"/>
                <a:ea typeface="Oswald Light"/>
                <a:cs typeface="Oswald Light"/>
                <a:sym typeface="Oswald Light"/>
              </a:defRPr>
            </a:lvl2pPr>
            <a:lvl3pPr lvl="2" marR="0" rtl="0" algn="l">
              <a:spcBef>
                <a:spcPts val="0"/>
              </a:spcBef>
              <a:spcAft>
                <a:spcPts val="0"/>
              </a:spcAft>
              <a:buSzPts val="1400"/>
              <a:buNone/>
              <a:defRPr b="0" i="0" sz="1800" u="none" cap="none" strike="noStrike">
                <a:solidFill>
                  <a:schemeClr val="dk1"/>
                </a:solidFill>
                <a:latin typeface="Oswald Light"/>
                <a:ea typeface="Oswald Light"/>
                <a:cs typeface="Oswald Light"/>
                <a:sym typeface="Oswald Light"/>
              </a:defRPr>
            </a:lvl3pPr>
            <a:lvl4pPr lvl="3" marR="0" rtl="0" algn="l">
              <a:spcBef>
                <a:spcPts val="0"/>
              </a:spcBef>
              <a:spcAft>
                <a:spcPts val="0"/>
              </a:spcAft>
              <a:buSzPts val="1400"/>
              <a:buNone/>
              <a:defRPr b="0" i="0" sz="1800" u="none" cap="none" strike="noStrike">
                <a:solidFill>
                  <a:schemeClr val="dk1"/>
                </a:solidFill>
                <a:latin typeface="Oswald Light"/>
                <a:ea typeface="Oswald Light"/>
                <a:cs typeface="Oswald Light"/>
                <a:sym typeface="Oswald Light"/>
              </a:defRPr>
            </a:lvl4pPr>
            <a:lvl5pPr lvl="4" marR="0" rtl="0" algn="l">
              <a:spcBef>
                <a:spcPts val="0"/>
              </a:spcBef>
              <a:spcAft>
                <a:spcPts val="0"/>
              </a:spcAft>
              <a:buSzPts val="1400"/>
              <a:buNone/>
              <a:defRPr b="0" i="0" sz="1800" u="none" cap="none" strike="noStrike">
                <a:solidFill>
                  <a:schemeClr val="dk1"/>
                </a:solidFill>
                <a:latin typeface="Oswald Light"/>
                <a:ea typeface="Oswald Light"/>
                <a:cs typeface="Oswald Light"/>
                <a:sym typeface="Oswald Light"/>
              </a:defRPr>
            </a:lvl5pPr>
            <a:lvl6pPr lvl="5" marR="0" rtl="0" algn="l">
              <a:spcBef>
                <a:spcPts val="0"/>
              </a:spcBef>
              <a:spcAft>
                <a:spcPts val="0"/>
              </a:spcAft>
              <a:buSzPts val="1400"/>
              <a:buNone/>
              <a:defRPr b="0" i="0" sz="1800" u="none" cap="none" strike="noStrike">
                <a:solidFill>
                  <a:schemeClr val="dk1"/>
                </a:solidFill>
                <a:latin typeface="Oswald Light"/>
                <a:ea typeface="Oswald Light"/>
                <a:cs typeface="Oswald Light"/>
                <a:sym typeface="Oswald Light"/>
              </a:defRPr>
            </a:lvl6pPr>
            <a:lvl7pPr lvl="6" marR="0" rtl="0" algn="l">
              <a:spcBef>
                <a:spcPts val="0"/>
              </a:spcBef>
              <a:spcAft>
                <a:spcPts val="0"/>
              </a:spcAft>
              <a:buSzPts val="1400"/>
              <a:buNone/>
              <a:defRPr b="0" i="0" sz="1800" u="none" cap="none" strike="noStrike">
                <a:solidFill>
                  <a:schemeClr val="dk1"/>
                </a:solidFill>
                <a:latin typeface="Oswald Light"/>
                <a:ea typeface="Oswald Light"/>
                <a:cs typeface="Oswald Light"/>
                <a:sym typeface="Oswald Light"/>
              </a:defRPr>
            </a:lvl7pPr>
            <a:lvl8pPr lvl="7" marR="0" rtl="0" algn="l">
              <a:spcBef>
                <a:spcPts val="0"/>
              </a:spcBef>
              <a:spcAft>
                <a:spcPts val="0"/>
              </a:spcAft>
              <a:buSzPts val="1400"/>
              <a:buNone/>
              <a:defRPr b="0" i="0" sz="1800" u="none" cap="none" strike="noStrike">
                <a:solidFill>
                  <a:schemeClr val="dk1"/>
                </a:solidFill>
                <a:latin typeface="Oswald Light"/>
                <a:ea typeface="Oswald Light"/>
                <a:cs typeface="Oswald Light"/>
                <a:sym typeface="Oswald Light"/>
              </a:defRPr>
            </a:lvl8pPr>
            <a:lvl9pPr lvl="8" marR="0" rtl="0" algn="l">
              <a:spcBef>
                <a:spcPts val="0"/>
              </a:spcBef>
              <a:spcAft>
                <a:spcPts val="0"/>
              </a:spcAft>
              <a:buSzPts val="1400"/>
              <a:buNone/>
              <a:defRPr b="0" i="0" sz="1800" u="none" cap="none" strike="noStrike">
                <a:solidFill>
                  <a:schemeClr val="dk1"/>
                </a:solidFill>
                <a:latin typeface="Oswald Light"/>
                <a:ea typeface="Oswald Light"/>
                <a:cs typeface="Oswald Light"/>
                <a:sym typeface="Oswald Light"/>
              </a:defRPr>
            </a:lvl9pPr>
          </a:lstStyle>
          <a:p/>
        </p:txBody>
      </p:sp>
      <p:sp>
        <p:nvSpPr>
          <p:cNvPr id="10" name="Google Shape;10;p46"/>
          <p:cNvSpPr txBox="1"/>
          <p:nvPr>
            <p:ph idx="12" type="sldNum"/>
          </p:nvPr>
        </p:nvSpPr>
        <p:spPr>
          <a:xfrm>
            <a:off x="10696577" y="6199188"/>
            <a:ext cx="619125"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050" u="none" cap="none" strike="noStrike">
                <a:solidFill>
                  <a:schemeClr val="dk1"/>
                </a:solidFill>
                <a:latin typeface="Oswald Light"/>
                <a:ea typeface="Oswald Light"/>
                <a:cs typeface="Oswald Light"/>
                <a:sym typeface="Oswald Light"/>
              </a:defRPr>
            </a:lvl1pPr>
            <a:lvl2pPr indent="0" lvl="1" marL="0" marR="0" rtl="0" algn="r">
              <a:spcBef>
                <a:spcPts val="0"/>
              </a:spcBef>
              <a:buNone/>
              <a:defRPr b="0" i="0" sz="1050" u="none" cap="none" strike="noStrike">
                <a:solidFill>
                  <a:schemeClr val="dk1"/>
                </a:solidFill>
                <a:latin typeface="Oswald Light"/>
                <a:ea typeface="Oswald Light"/>
                <a:cs typeface="Oswald Light"/>
                <a:sym typeface="Oswald Light"/>
              </a:defRPr>
            </a:lvl2pPr>
            <a:lvl3pPr indent="0" lvl="2" marL="0" marR="0" rtl="0" algn="r">
              <a:spcBef>
                <a:spcPts val="0"/>
              </a:spcBef>
              <a:buNone/>
              <a:defRPr b="0" i="0" sz="1050" u="none" cap="none" strike="noStrike">
                <a:solidFill>
                  <a:schemeClr val="dk1"/>
                </a:solidFill>
                <a:latin typeface="Oswald Light"/>
                <a:ea typeface="Oswald Light"/>
                <a:cs typeface="Oswald Light"/>
                <a:sym typeface="Oswald Light"/>
              </a:defRPr>
            </a:lvl3pPr>
            <a:lvl4pPr indent="0" lvl="3" marL="0" marR="0" rtl="0" algn="r">
              <a:spcBef>
                <a:spcPts val="0"/>
              </a:spcBef>
              <a:buNone/>
              <a:defRPr b="0" i="0" sz="1050" u="none" cap="none" strike="noStrike">
                <a:solidFill>
                  <a:schemeClr val="dk1"/>
                </a:solidFill>
                <a:latin typeface="Oswald Light"/>
                <a:ea typeface="Oswald Light"/>
                <a:cs typeface="Oswald Light"/>
                <a:sym typeface="Oswald Light"/>
              </a:defRPr>
            </a:lvl4pPr>
            <a:lvl5pPr indent="0" lvl="4" marL="0" marR="0" rtl="0" algn="r">
              <a:spcBef>
                <a:spcPts val="0"/>
              </a:spcBef>
              <a:buNone/>
              <a:defRPr b="0" i="0" sz="1050" u="none" cap="none" strike="noStrike">
                <a:solidFill>
                  <a:schemeClr val="dk1"/>
                </a:solidFill>
                <a:latin typeface="Oswald Light"/>
                <a:ea typeface="Oswald Light"/>
                <a:cs typeface="Oswald Light"/>
                <a:sym typeface="Oswald Light"/>
              </a:defRPr>
            </a:lvl5pPr>
            <a:lvl6pPr indent="0" lvl="5" marL="0" marR="0" rtl="0" algn="r">
              <a:spcBef>
                <a:spcPts val="0"/>
              </a:spcBef>
              <a:buNone/>
              <a:defRPr b="0" i="0" sz="1050" u="none" cap="none" strike="noStrike">
                <a:solidFill>
                  <a:schemeClr val="dk1"/>
                </a:solidFill>
                <a:latin typeface="Oswald Light"/>
                <a:ea typeface="Oswald Light"/>
                <a:cs typeface="Oswald Light"/>
                <a:sym typeface="Oswald Light"/>
              </a:defRPr>
            </a:lvl6pPr>
            <a:lvl7pPr indent="0" lvl="6" marL="0" marR="0" rtl="0" algn="r">
              <a:spcBef>
                <a:spcPts val="0"/>
              </a:spcBef>
              <a:buNone/>
              <a:defRPr b="0" i="0" sz="1050" u="none" cap="none" strike="noStrike">
                <a:solidFill>
                  <a:schemeClr val="dk1"/>
                </a:solidFill>
                <a:latin typeface="Oswald Light"/>
                <a:ea typeface="Oswald Light"/>
                <a:cs typeface="Oswald Light"/>
                <a:sym typeface="Oswald Light"/>
              </a:defRPr>
            </a:lvl7pPr>
            <a:lvl8pPr indent="0" lvl="7" marL="0" marR="0" rtl="0" algn="r">
              <a:spcBef>
                <a:spcPts val="0"/>
              </a:spcBef>
              <a:buNone/>
              <a:defRPr b="0" i="0" sz="1050" u="none" cap="none" strike="noStrike">
                <a:solidFill>
                  <a:schemeClr val="dk1"/>
                </a:solidFill>
                <a:latin typeface="Oswald Light"/>
                <a:ea typeface="Oswald Light"/>
                <a:cs typeface="Oswald Light"/>
                <a:sym typeface="Oswald Light"/>
              </a:defRPr>
            </a:lvl8pPr>
            <a:lvl9pPr indent="0" lvl="8" marL="0" marR="0" rtl="0" algn="r">
              <a:spcBef>
                <a:spcPts val="0"/>
              </a:spcBef>
              <a:buNone/>
              <a:defRPr b="0" i="0" sz="1050" u="none" cap="none" strike="noStrike">
                <a:solidFill>
                  <a:schemeClr val="dk1"/>
                </a:solidFill>
                <a:latin typeface="Oswald Light"/>
                <a:ea typeface="Oswald Light"/>
                <a:cs typeface="Oswald Light"/>
                <a:sym typeface="Oswald Light"/>
              </a:defRPr>
            </a:lvl9pPr>
          </a:lstStyle>
          <a:p>
            <a:pPr indent="0" lvl="0" marL="0" rtl="0" algn="r">
              <a:spcBef>
                <a:spcPts val="0"/>
              </a:spcBef>
              <a:spcAft>
                <a:spcPts val="0"/>
              </a:spcAft>
              <a:buNone/>
            </a:pPr>
            <a:fld id="{00000000-1234-1234-1234-123412341234}" type="slidenum">
              <a:rPr lang="en-US"/>
              <a:t>‹#›</a:t>
            </a:fld>
            <a:endParaRPr/>
          </a:p>
        </p:txBody>
      </p:sp>
      <p:sp>
        <p:nvSpPr>
          <p:cNvPr id="11" name="Google Shape;11;p46"/>
          <p:cNvSpPr/>
          <p:nvPr/>
        </p:nvSpPr>
        <p:spPr>
          <a:xfrm>
            <a:off x="933198" y="931857"/>
            <a:ext cx="10326946" cy="4996302"/>
          </a:xfrm>
          <a:prstGeom prst="rect">
            <a:avLst/>
          </a:prstGeom>
          <a:noFill/>
          <a:ln cap="flat" cmpd="sng" w="38100">
            <a:solidFill>
              <a:srgbClr val="E28BC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Oswald Light"/>
              <a:ea typeface="Oswald Light"/>
              <a:cs typeface="Oswald Light"/>
              <a:sym typeface="Oswald Light"/>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6.png"/><Relationship Id="rId4" Type="http://schemas.openxmlformats.org/officeDocument/2006/relationships/image" Target="../media/image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1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28.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2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2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3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2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2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14.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16.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31.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png"/><Relationship Id="rId4" Type="http://schemas.openxmlformats.org/officeDocument/2006/relationships/image" Target="../media/image21.png"/><Relationship Id="rId5" Type="http://schemas.openxmlformats.org/officeDocument/2006/relationships/image" Target="../media/image18.png"/><Relationship Id="rId6"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6.png"/><Relationship Id="rId4" Type="http://schemas.openxmlformats.org/officeDocument/2006/relationships/image" Target="../media/image29.png"/><Relationship Id="rId5" Type="http://schemas.openxmlformats.org/officeDocument/2006/relationships/image" Target="../media/image3.png"/><Relationship Id="rId6"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4.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3.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88" name="Shape 88"/>
        <p:cNvGrpSpPr/>
        <p:nvPr/>
      </p:nvGrpSpPr>
      <p:grpSpPr>
        <a:xfrm>
          <a:off x="0" y="0"/>
          <a:ext cx="0" cy="0"/>
          <a:chOff x="0" y="0"/>
          <a:chExt cx="0" cy="0"/>
        </a:xfrm>
      </p:grpSpPr>
      <p:sp>
        <p:nvSpPr>
          <p:cNvPr id="89" name="Google Shape;89;p1"/>
          <p:cNvSpPr/>
          <p:nvPr/>
        </p:nvSpPr>
        <p:spPr>
          <a:xfrm>
            <a:off x="0" y="0"/>
            <a:ext cx="12192000" cy="68580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Oswald Light"/>
              <a:ea typeface="Oswald Light"/>
              <a:cs typeface="Oswald Light"/>
              <a:sym typeface="Oswald Light"/>
            </a:endParaRPr>
          </a:p>
        </p:txBody>
      </p:sp>
      <p:sp>
        <p:nvSpPr>
          <p:cNvPr id="90" name="Google Shape;90;p1"/>
          <p:cNvSpPr/>
          <p:nvPr/>
        </p:nvSpPr>
        <p:spPr>
          <a:xfrm>
            <a:off x="-1" y="0"/>
            <a:ext cx="12192000" cy="68580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Oswald Light"/>
              <a:ea typeface="Oswald Light"/>
              <a:cs typeface="Oswald Light"/>
              <a:sym typeface="Oswald Light"/>
            </a:endParaRPr>
          </a:p>
        </p:txBody>
      </p:sp>
      <p:pic>
        <p:nvPicPr>
          <p:cNvPr id="91" name="Google Shape;91;p1"/>
          <p:cNvPicPr preferRelativeResize="0"/>
          <p:nvPr/>
        </p:nvPicPr>
        <p:blipFill rotWithShape="1">
          <a:blip r:embed="rId3">
            <a:alphaModFix amt="50000"/>
          </a:blip>
          <a:srcRect b="4027" l="0" r="0" t="5972"/>
          <a:stretch/>
        </p:blipFill>
        <p:spPr>
          <a:xfrm>
            <a:off x="-2" y="10"/>
            <a:ext cx="12192002" cy="6857990"/>
          </a:xfrm>
          <a:prstGeom prst="rect">
            <a:avLst/>
          </a:prstGeom>
          <a:noFill/>
          <a:ln>
            <a:noFill/>
          </a:ln>
        </p:spPr>
      </p:pic>
      <p:sp>
        <p:nvSpPr>
          <p:cNvPr id="92" name="Google Shape;92;p1"/>
          <p:cNvSpPr/>
          <p:nvPr/>
        </p:nvSpPr>
        <p:spPr>
          <a:xfrm flipH="1">
            <a:off x="908344" y="938623"/>
            <a:ext cx="10369255" cy="4987842"/>
          </a:xfrm>
          <a:custGeom>
            <a:rect b="b" l="l" r="r" t="t"/>
            <a:pathLst>
              <a:path extrusionOk="0" h="5058263" w="4116027">
                <a:moveTo>
                  <a:pt x="4109005" y="1610052"/>
                </a:moveTo>
                <a:cubicBezTo>
                  <a:pt x="4110944" y="2779674"/>
                  <a:pt x="4114088" y="3888641"/>
                  <a:pt x="4116027" y="5058263"/>
                </a:cubicBezTo>
                <a:lnTo>
                  <a:pt x="0" y="5058263"/>
                </a:lnTo>
                <a:lnTo>
                  <a:pt x="0" y="0"/>
                </a:lnTo>
                <a:lnTo>
                  <a:pt x="2470533" y="1434"/>
                </a:lnTo>
              </a:path>
            </a:pathLst>
          </a:custGeom>
          <a:noFill/>
          <a:ln cap="flat" cmpd="sng" w="38100">
            <a:solidFill>
              <a:srgbClr val="E28BC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Oswald Light"/>
              <a:ea typeface="Oswald Light"/>
              <a:cs typeface="Oswald Light"/>
              <a:sym typeface="Oswald Light"/>
            </a:endParaRPr>
          </a:p>
        </p:txBody>
      </p:sp>
      <p:sp>
        <p:nvSpPr>
          <p:cNvPr id="93" name="Google Shape;93;p1"/>
          <p:cNvSpPr txBox="1"/>
          <p:nvPr>
            <p:ph type="ctrTitle"/>
          </p:nvPr>
        </p:nvSpPr>
        <p:spPr>
          <a:xfrm>
            <a:off x="781175" y="703736"/>
            <a:ext cx="4285881" cy="1810864"/>
          </a:xfrm>
          <a:prstGeom prst="rect">
            <a:avLst/>
          </a:prstGeom>
          <a:noFill/>
          <a:ln>
            <a:noFill/>
          </a:ln>
        </p:spPr>
        <p:txBody>
          <a:bodyPr anchorCtr="0" anchor="t" bIns="45700" lIns="91425" spcFirstLastPara="1" rIns="91425" wrap="square" tIns="45700">
            <a:normAutofit/>
          </a:bodyPr>
          <a:lstStyle/>
          <a:p>
            <a:pPr indent="0" lvl="0" marL="0" rtl="0" algn="l">
              <a:lnSpc>
                <a:spcPct val="120000"/>
              </a:lnSpc>
              <a:spcBef>
                <a:spcPts val="0"/>
              </a:spcBef>
              <a:spcAft>
                <a:spcPts val="0"/>
              </a:spcAft>
              <a:buClr>
                <a:srgbClr val="E28BCF"/>
              </a:buClr>
              <a:buSzPts val="3200"/>
              <a:buFont typeface="Oswald"/>
              <a:buNone/>
            </a:pPr>
            <a:r>
              <a:rPr lang="en-US">
                <a:solidFill>
                  <a:srgbClr val="E28BCF"/>
                </a:solidFill>
              </a:rPr>
              <a:t>PHISHING ATTACK SIMULATION AND TRAINING</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232" name="Shape 232"/>
        <p:cNvGrpSpPr/>
        <p:nvPr/>
      </p:nvGrpSpPr>
      <p:grpSpPr>
        <a:xfrm>
          <a:off x="0" y="0"/>
          <a:ext cx="0" cy="0"/>
          <a:chOff x="0" y="0"/>
          <a:chExt cx="0" cy="0"/>
        </a:xfrm>
      </p:grpSpPr>
      <p:sp>
        <p:nvSpPr>
          <p:cNvPr id="233" name="Google Shape;233;p10"/>
          <p:cNvSpPr/>
          <p:nvPr/>
        </p:nvSpPr>
        <p:spPr>
          <a:xfrm>
            <a:off x="0" y="0"/>
            <a:ext cx="12192000" cy="68580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Oswald Light"/>
              <a:ea typeface="Oswald Light"/>
              <a:cs typeface="Oswald Light"/>
              <a:sym typeface="Oswald Light"/>
            </a:endParaRPr>
          </a:p>
        </p:txBody>
      </p:sp>
      <p:sp>
        <p:nvSpPr>
          <p:cNvPr id="234" name="Google Shape;234;p10"/>
          <p:cNvSpPr/>
          <p:nvPr/>
        </p:nvSpPr>
        <p:spPr>
          <a:xfrm>
            <a:off x="940159" y="937858"/>
            <a:ext cx="10314136" cy="4982284"/>
          </a:xfrm>
          <a:prstGeom prst="rect">
            <a:avLst/>
          </a:prstGeom>
          <a:noFill/>
          <a:ln cap="flat" cmpd="sng" w="38100">
            <a:solidFill>
              <a:srgbClr val="E28BC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Oswald Light"/>
              <a:ea typeface="Oswald Light"/>
              <a:cs typeface="Oswald Light"/>
              <a:sym typeface="Oswald Light"/>
            </a:endParaRPr>
          </a:p>
        </p:txBody>
      </p:sp>
      <p:sp>
        <p:nvSpPr>
          <p:cNvPr id="235" name="Google Shape;235;p10"/>
          <p:cNvSpPr txBox="1"/>
          <p:nvPr>
            <p:ph idx="4294967295" type="ctrTitle"/>
          </p:nvPr>
        </p:nvSpPr>
        <p:spPr>
          <a:xfrm>
            <a:off x="1449299" y="2633254"/>
            <a:ext cx="3339886" cy="1591492"/>
          </a:xfrm>
          <a:prstGeom prst="rect">
            <a:avLst/>
          </a:prstGeom>
          <a:noFill/>
          <a:ln>
            <a:noFill/>
          </a:ln>
        </p:spPr>
        <p:txBody>
          <a:bodyPr anchorCtr="0" anchor="ctr" bIns="45700" lIns="91425" spcFirstLastPara="1" rIns="91425" wrap="square" tIns="45700">
            <a:normAutofit/>
          </a:bodyPr>
          <a:lstStyle/>
          <a:p>
            <a:pPr indent="0" lvl="0" marL="0" marR="0" rtl="0" algn="l">
              <a:lnSpc>
                <a:spcPct val="120000"/>
              </a:lnSpc>
              <a:spcBef>
                <a:spcPts val="0"/>
              </a:spcBef>
              <a:spcAft>
                <a:spcPts val="0"/>
              </a:spcAft>
              <a:buClr>
                <a:schemeClr val="dk1"/>
              </a:buClr>
              <a:buSzPts val="2800"/>
              <a:buFont typeface="Oswald"/>
              <a:buNone/>
            </a:pPr>
            <a:r>
              <a:rPr b="1" i="0" lang="en-US" sz="2800" u="none" cap="none" strike="noStrike">
                <a:solidFill>
                  <a:schemeClr val="dk1"/>
                </a:solidFill>
                <a:latin typeface="Oswald"/>
                <a:ea typeface="Oswald"/>
                <a:cs typeface="Oswald"/>
                <a:sym typeface="Oswald"/>
              </a:rPr>
              <a:t>2.2 GOALS AND OBJECTIVES OF THE SIMULATION</a:t>
            </a:r>
            <a:endParaRPr/>
          </a:p>
        </p:txBody>
      </p:sp>
      <p:grpSp>
        <p:nvGrpSpPr>
          <p:cNvPr id="236" name="Google Shape;236;p10"/>
          <p:cNvGrpSpPr/>
          <p:nvPr/>
        </p:nvGrpSpPr>
        <p:grpSpPr>
          <a:xfrm>
            <a:off x="5682802" y="1224202"/>
            <a:ext cx="4414362" cy="4414362"/>
            <a:chOff x="889404" y="0"/>
            <a:chExt cx="4414362" cy="4414362"/>
          </a:xfrm>
        </p:grpSpPr>
        <p:sp>
          <p:nvSpPr>
            <p:cNvPr id="237" name="Google Shape;237;p10"/>
            <p:cNvSpPr/>
            <p:nvPr/>
          </p:nvSpPr>
          <p:spPr>
            <a:xfrm>
              <a:off x="889404" y="0"/>
              <a:ext cx="4414362" cy="4414362"/>
            </a:xfrm>
            <a:prstGeom prst="diamond">
              <a:avLst/>
            </a:prstGeom>
            <a:solidFill>
              <a:srgbClr val="DFCAE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0"/>
            <p:cNvSpPr/>
            <p:nvPr/>
          </p:nvSpPr>
          <p:spPr>
            <a:xfrm>
              <a:off x="1308768" y="419364"/>
              <a:ext cx="1721601" cy="1721601"/>
            </a:xfrm>
            <a:prstGeom prst="roundRect">
              <a:avLst>
                <a:gd fmla="val 16667" name="adj"/>
              </a:avLst>
            </a:prstGeom>
            <a:solidFill>
              <a:srgbClr val="9F2BBE"/>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10"/>
            <p:cNvSpPr txBox="1"/>
            <p:nvPr/>
          </p:nvSpPr>
          <p:spPr>
            <a:xfrm>
              <a:off x="1392810" y="503406"/>
              <a:ext cx="1553517" cy="1553517"/>
            </a:xfrm>
            <a:prstGeom prst="rect">
              <a:avLst/>
            </a:prstGeom>
            <a:noFill/>
            <a:ln>
              <a:noFill/>
            </a:ln>
          </p:spPr>
          <p:txBody>
            <a:bodyPr anchorCtr="0" anchor="ctr" bIns="64750" lIns="64750" spcFirstLastPara="1" rIns="64750" wrap="square" tIns="64750">
              <a:noAutofit/>
            </a:bodyPr>
            <a:lstStyle/>
            <a:p>
              <a:pPr indent="0" lvl="0" marL="0" marR="0" rtl="0" algn="ctr">
                <a:lnSpc>
                  <a:spcPct val="90000"/>
                </a:lnSpc>
                <a:spcBef>
                  <a:spcPts val="0"/>
                </a:spcBef>
                <a:spcAft>
                  <a:spcPts val="0"/>
                </a:spcAft>
                <a:buClr>
                  <a:schemeClr val="lt1"/>
                </a:buClr>
                <a:buSzPts val="1700"/>
                <a:buFont typeface="Oswald Light"/>
                <a:buNone/>
              </a:pPr>
              <a:r>
                <a:rPr b="0" i="0" lang="en-US" sz="1700" u="none" cap="none" strike="noStrike">
                  <a:solidFill>
                    <a:schemeClr val="lt1"/>
                  </a:solidFill>
                  <a:latin typeface="Oswald Light"/>
                  <a:ea typeface="Oswald Light"/>
                  <a:cs typeface="Oswald Light"/>
                  <a:sym typeface="Oswald Light"/>
                </a:rPr>
                <a:t>To evaluate the organization’s ability to detect and respond to phishing attempts</a:t>
              </a:r>
              <a:endParaRPr/>
            </a:p>
          </p:txBody>
        </p:sp>
        <p:sp>
          <p:nvSpPr>
            <p:cNvPr id="240" name="Google Shape;240;p10"/>
            <p:cNvSpPr/>
            <p:nvPr/>
          </p:nvSpPr>
          <p:spPr>
            <a:xfrm>
              <a:off x="3162800" y="419364"/>
              <a:ext cx="1721601" cy="1721601"/>
            </a:xfrm>
            <a:prstGeom prst="roundRect">
              <a:avLst>
                <a:gd fmla="val 16667" name="adj"/>
              </a:avLst>
            </a:prstGeom>
            <a:solidFill>
              <a:srgbClr val="922FC6"/>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0"/>
            <p:cNvSpPr txBox="1"/>
            <p:nvPr/>
          </p:nvSpPr>
          <p:spPr>
            <a:xfrm>
              <a:off x="3246842" y="503406"/>
              <a:ext cx="1553517" cy="1553517"/>
            </a:xfrm>
            <a:prstGeom prst="rect">
              <a:avLst/>
            </a:prstGeom>
            <a:noFill/>
            <a:ln>
              <a:noFill/>
            </a:ln>
          </p:spPr>
          <p:txBody>
            <a:bodyPr anchorCtr="0" anchor="ctr" bIns="64750" lIns="64750" spcFirstLastPara="1" rIns="64750" wrap="square" tIns="64750">
              <a:noAutofit/>
            </a:bodyPr>
            <a:lstStyle/>
            <a:p>
              <a:pPr indent="0" lvl="0" marL="0" marR="0" rtl="0" algn="ctr">
                <a:lnSpc>
                  <a:spcPct val="90000"/>
                </a:lnSpc>
                <a:spcBef>
                  <a:spcPts val="0"/>
                </a:spcBef>
                <a:spcAft>
                  <a:spcPts val="0"/>
                </a:spcAft>
                <a:buClr>
                  <a:schemeClr val="lt1"/>
                </a:buClr>
                <a:buSzPts val="1700"/>
                <a:buFont typeface="Oswald Light"/>
                <a:buNone/>
              </a:pPr>
              <a:r>
                <a:rPr b="0" i="0" lang="en-US" sz="1700" u="none" cap="none" strike="noStrike">
                  <a:solidFill>
                    <a:schemeClr val="lt1"/>
                  </a:solidFill>
                  <a:latin typeface="Oswald Light"/>
                  <a:ea typeface="Oswald Light"/>
                  <a:cs typeface="Oswald Light"/>
                  <a:sym typeface="Oswald Light"/>
                </a:rPr>
                <a:t>To train employees on identifying phishing red flags</a:t>
              </a:r>
              <a:endParaRPr/>
            </a:p>
          </p:txBody>
        </p:sp>
        <p:sp>
          <p:nvSpPr>
            <p:cNvPr id="242" name="Google Shape;242;p10"/>
            <p:cNvSpPr/>
            <p:nvPr/>
          </p:nvSpPr>
          <p:spPr>
            <a:xfrm>
              <a:off x="1308768" y="2273396"/>
              <a:ext cx="1721601" cy="1721601"/>
            </a:xfrm>
            <a:prstGeom prst="roundRect">
              <a:avLst>
                <a:gd fmla="val 16667" name="adj"/>
              </a:avLst>
            </a:prstGeom>
            <a:solidFill>
              <a:srgbClr val="8333CE"/>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10"/>
            <p:cNvSpPr txBox="1"/>
            <p:nvPr/>
          </p:nvSpPr>
          <p:spPr>
            <a:xfrm>
              <a:off x="1392810" y="2357438"/>
              <a:ext cx="1553517" cy="1553517"/>
            </a:xfrm>
            <a:prstGeom prst="rect">
              <a:avLst/>
            </a:prstGeom>
            <a:noFill/>
            <a:ln>
              <a:noFill/>
            </a:ln>
          </p:spPr>
          <p:txBody>
            <a:bodyPr anchorCtr="0" anchor="ctr" bIns="64750" lIns="64750" spcFirstLastPara="1" rIns="64750" wrap="square" tIns="64750">
              <a:noAutofit/>
            </a:bodyPr>
            <a:lstStyle/>
            <a:p>
              <a:pPr indent="0" lvl="0" marL="0" marR="0" rtl="0" algn="ctr">
                <a:lnSpc>
                  <a:spcPct val="90000"/>
                </a:lnSpc>
                <a:spcBef>
                  <a:spcPts val="0"/>
                </a:spcBef>
                <a:spcAft>
                  <a:spcPts val="0"/>
                </a:spcAft>
                <a:buClr>
                  <a:schemeClr val="lt1"/>
                </a:buClr>
                <a:buSzPts val="1700"/>
                <a:buFont typeface="Oswald Light"/>
                <a:buNone/>
              </a:pPr>
              <a:r>
                <a:rPr b="0" i="0" lang="en-US" sz="1700" u="none" cap="none" strike="noStrike">
                  <a:solidFill>
                    <a:schemeClr val="lt1"/>
                  </a:solidFill>
                  <a:latin typeface="Oswald Light"/>
                  <a:ea typeface="Oswald Light"/>
                  <a:cs typeface="Oswald Light"/>
                  <a:sym typeface="Oswald Light"/>
                </a:rPr>
                <a:t>To test and enhance the incident response procedures</a:t>
              </a:r>
              <a:endParaRPr/>
            </a:p>
          </p:txBody>
        </p:sp>
        <p:sp>
          <p:nvSpPr>
            <p:cNvPr id="244" name="Google Shape;244;p10"/>
            <p:cNvSpPr/>
            <p:nvPr/>
          </p:nvSpPr>
          <p:spPr>
            <a:xfrm>
              <a:off x="3162800" y="2273396"/>
              <a:ext cx="1721601" cy="1721601"/>
            </a:xfrm>
            <a:prstGeom prst="roundRect">
              <a:avLst>
                <a:gd fmla="val 16667" name="adj"/>
              </a:avLst>
            </a:prstGeom>
            <a:solidFill>
              <a:srgbClr val="753DD0"/>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0"/>
            <p:cNvSpPr txBox="1"/>
            <p:nvPr/>
          </p:nvSpPr>
          <p:spPr>
            <a:xfrm>
              <a:off x="3246842" y="2357438"/>
              <a:ext cx="1553517" cy="1553517"/>
            </a:xfrm>
            <a:prstGeom prst="rect">
              <a:avLst/>
            </a:prstGeom>
            <a:noFill/>
            <a:ln>
              <a:noFill/>
            </a:ln>
          </p:spPr>
          <p:txBody>
            <a:bodyPr anchorCtr="0" anchor="ctr" bIns="64750" lIns="64750" spcFirstLastPara="1" rIns="64750" wrap="square" tIns="64750">
              <a:noAutofit/>
            </a:bodyPr>
            <a:lstStyle/>
            <a:p>
              <a:pPr indent="0" lvl="0" marL="0" marR="0" rtl="0" algn="ctr">
                <a:lnSpc>
                  <a:spcPct val="90000"/>
                </a:lnSpc>
                <a:spcBef>
                  <a:spcPts val="0"/>
                </a:spcBef>
                <a:spcAft>
                  <a:spcPts val="0"/>
                </a:spcAft>
                <a:buClr>
                  <a:schemeClr val="lt1"/>
                </a:buClr>
                <a:buSzPts val="1700"/>
                <a:buFont typeface="Oswald Light"/>
                <a:buNone/>
              </a:pPr>
              <a:r>
                <a:rPr b="0" i="0" lang="en-US" sz="1700" u="none" cap="none" strike="noStrike">
                  <a:solidFill>
                    <a:schemeClr val="lt1"/>
                  </a:solidFill>
                  <a:latin typeface="Oswald Light"/>
                  <a:ea typeface="Oswald Light"/>
                  <a:cs typeface="Oswald Light"/>
                  <a:sym typeface="Oswald Light"/>
                </a:rPr>
                <a:t>To measure the effectiveness of security awareness programs</a:t>
              </a:r>
              <a:endParaRPr/>
            </a:p>
          </p:txBody>
        </p:sp>
      </p:grpSp>
    </p:spTree>
  </p:cSld>
  <p:clrMapOvr>
    <a:masterClrMapping/>
  </p:clrMapOvr>
  <mc:AlternateContent>
    <mc:Choice Requires="p14">
      <p:transition spd="slow" p14:dur="700">
        <p:fade/>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249" name="Shape 249"/>
        <p:cNvGrpSpPr/>
        <p:nvPr/>
      </p:nvGrpSpPr>
      <p:grpSpPr>
        <a:xfrm>
          <a:off x="0" y="0"/>
          <a:ext cx="0" cy="0"/>
          <a:chOff x="0" y="0"/>
          <a:chExt cx="0" cy="0"/>
        </a:xfrm>
      </p:grpSpPr>
      <p:sp>
        <p:nvSpPr>
          <p:cNvPr id="250" name="Google Shape;250;p11"/>
          <p:cNvSpPr/>
          <p:nvPr/>
        </p:nvSpPr>
        <p:spPr>
          <a:xfrm>
            <a:off x="0" y="0"/>
            <a:ext cx="12192000" cy="68580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Oswald Light"/>
              <a:ea typeface="Oswald Light"/>
              <a:cs typeface="Oswald Light"/>
              <a:sym typeface="Oswald Light"/>
            </a:endParaRPr>
          </a:p>
        </p:txBody>
      </p:sp>
      <p:sp>
        <p:nvSpPr>
          <p:cNvPr id="251" name="Google Shape;251;p11"/>
          <p:cNvSpPr/>
          <p:nvPr/>
        </p:nvSpPr>
        <p:spPr>
          <a:xfrm>
            <a:off x="940159" y="936478"/>
            <a:ext cx="10314136" cy="4982284"/>
          </a:xfrm>
          <a:prstGeom prst="rect">
            <a:avLst/>
          </a:prstGeom>
          <a:noFill/>
          <a:ln cap="flat" cmpd="sng" w="38100">
            <a:solidFill>
              <a:srgbClr val="E28BC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Oswald Light"/>
              <a:ea typeface="Oswald Light"/>
              <a:cs typeface="Oswald Light"/>
              <a:sym typeface="Oswald Light"/>
            </a:endParaRPr>
          </a:p>
        </p:txBody>
      </p:sp>
      <p:sp>
        <p:nvSpPr>
          <p:cNvPr id="252" name="Google Shape;252;p11"/>
          <p:cNvSpPr txBox="1"/>
          <p:nvPr>
            <p:ph idx="4294967295" type="ctrTitle"/>
          </p:nvPr>
        </p:nvSpPr>
        <p:spPr>
          <a:xfrm>
            <a:off x="1106725" y="1120345"/>
            <a:ext cx="7248501" cy="601363"/>
          </a:xfrm>
          <a:prstGeom prst="rect">
            <a:avLst/>
          </a:prstGeom>
          <a:noFill/>
          <a:ln>
            <a:noFill/>
          </a:ln>
        </p:spPr>
        <p:txBody>
          <a:bodyPr anchorCtr="0" anchor="ctr" bIns="45700" lIns="91425" spcFirstLastPara="1" rIns="91425" wrap="square" tIns="45700">
            <a:normAutofit/>
          </a:bodyPr>
          <a:lstStyle/>
          <a:p>
            <a:pPr indent="0" lvl="0" marL="0" marR="0" rtl="0" algn="l">
              <a:lnSpc>
                <a:spcPct val="120000"/>
              </a:lnSpc>
              <a:spcBef>
                <a:spcPts val="0"/>
              </a:spcBef>
              <a:spcAft>
                <a:spcPts val="0"/>
              </a:spcAft>
              <a:buClr>
                <a:schemeClr val="dk1"/>
              </a:buClr>
              <a:buSzPts val="2800"/>
              <a:buFont typeface="Oswald"/>
              <a:buNone/>
            </a:pPr>
            <a:r>
              <a:rPr b="1" i="0" lang="en-US" sz="2800" u="none" cap="none" strike="noStrike">
                <a:solidFill>
                  <a:schemeClr val="dk1"/>
                </a:solidFill>
                <a:latin typeface="Oswald"/>
                <a:ea typeface="Oswald"/>
                <a:cs typeface="Oswald"/>
                <a:sym typeface="Oswald"/>
              </a:rPr>
              <a:t>2.3 STAKEHOLDERS</a:t>
            </a:r>
            <a:endParaRPr/>
          </a:p>
        </p:txBody>
      </p:sp>
      <p:grpSp>
        <p:nvGrpSpPr>
          <p:cNvPr id="253" name="Google Shape;253;p11"/>
          <p:cNvGrpSpPr/>
          <p:nvPr/>
        </p:nvGrpSpPr>
        <p:grpSpPr>
          <a:xfrm>
            <a:off x="1561010" y="1833495"/>
            <a:ext cx="9059092" cy="3574528"/>
            <a:chOff x="0" y="0"/>
            <a:chExt cx="9059092" cy="3574528"/>
          </a:xfrm>
        </p:grpSpPr>
        <p:sp>
          <p:nvSpPr>
            <p:cNvPr id="254" name="Google Shape;254;p11"/>
            <p:cNvSpPr/>
            <p:nvPr/>
          </p:nvSpPr>
          <p:spPr>
            <a:xfrm>
              <a:off x="0" y="0"/>
              <a:ext cx="7247274" cy="786396"/>
            </a:xfrm>
            <a:prstGeom prst="roundRect">
              <a:avLst>
                <a:gd fmla="val 10000" name="adj"/>
              </a:avLst>
            </a:prstGeom>
            <a:solidFill>
              <a:srgbClr val="9F2BBE"/>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11"/>
            <p:cNvSpPr txBox="1"/>
            <p:nvPr/>
          </p:nvSpPr>
          <p:spPr>
            <a:xfrm>
              <a:off x="23033" y="23033"/>
              <a:ext cx="6332240" cy="740330"/>
            </a:xfrm>
            <a:prstGeom prst="rect">
              <a:avLst/>
            </a:prstGeom>
            <a:noFill/>
            <a:ln>
              <a:noFill/>
            </a:ln>
          </p:spPr>
          <p:txBody>
            <a:bodyPr anchorCtr="0" anchor="ctr" bIns="72375" lIns="72375" spcFirstLastPara="1" rIns="72375" wrap="square" tIns="72375">
              <a:noAutofit/>
            </a:bodyPr>
            <a:lstStyle/>
            <a:p>
              <a:pPr indent="0" lvl="0" marL="0" marR="0" rtl="0" algn="l">
                <a:lnSpc>
                  <a:spcPct val="90000"/>
                </a:lnSpc>
                <a:spcBef>
                  <a:spcPts val="0"/>
                </a:spcBef>
                <a:spcAft>
                  <a:spcPts val="0"/>
                </a:spcAft>
                <a:buClr>
                  <a:schemeClr val="lt1"/>
                </a:buClr>
                <a:buSzPts val="1900"/>
                <a:buFont typeface="Oswald Light"/>
                <a:buNone/>
              </a:pPr>
              <a:r>
                <a:rPr b="0" i="0" lang="en-US" sz="1900" u="none" cap="none" strike="noStrike">
                  <a:solidFill>
                    <a:schemeClr val="lt1"/>
                  </a:solidFill>
                  <a:latin typeface="Oswald Light"/>
                  <a:ea typeface="Oswald Light"/>
                  <a:cs typeface="Oswald Light"/>
                  <a:sym typeface="Oswald Light"/>
                </a:rPr>
                <a:t>Incident Response Team: Responsible for detecting, analyzing, and responding to the simulated phishing attack</a:t>
              </a:r>
              <a:endParaRPr/>
            </a:p>
          </p:txBody>
        </p:sp>
        <p:sp>
          <p:nvSpPr>
            <p:cNvPr id="256" name="Google Shape;256;p11"/>
            <p:cNvSpPr/>
            <p:nvPr/>
          </p:nvSpPr>
          <p:spPr>
            <a:xfrm>
              <a:off x="606959" y="929377"/>
              <a:ext cx="7247274" cy="786396"/>
            </a:xfrm>
            <a:prstGeom prst="roundRect">
              <a:avLst>
                <a:gd fmla="val 10000" name="adj"/>
              </a:avLst>
            </a:prstGeom>
            <a:solidFill>
              <a:srgbClr val="763FCF"/>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1"/>
            <p:cNvSpPr txBox="1"/>
            <p:nvPr/>
          </p:nvSpPr>
          <p:spPr>
            <a:xfrm>
              <a:off x="629992" y="952410"/>
              <a:ext cx="6083091" cy="740330"/>
            </a:xfrm>
            <a:prstGeom prst="rect">
              <a:avLst/>
            </a:prstGeom>
            <a:noFill/>
            <a:ln>
              <a:noFill/>
            </a:ln>
          </p:spPr>
          <p:txBody>
            <a:bodyPr anchorCtr="0" anchor="ctr" bIns="72375" lIns="72375" spcFirstLastPara="1" rIns="72375" wrap="square" tIns="72375">
              <a:noAutofit/>
            </a:bodyPr>
            <a:lstStyle/>
            <a:p>
              <a:pPr indent="0" lvl="0" marL="0" marR="0" rtl="0" algn="l">
                <a:lnSpc>
                  <a:spcPct val="90000"/>
                </a:lnSpc>
                <a:spcBef>
                  <a:spcPts val="0"/>
                </a:spcBef>
                <a:spcAft>
                  <a:spcPts val="0"/>
                </a:spcAft>
                <a:buClr>
                  <a:schemeClr val="lt1"/>
                </a:buClr>
                <a:buSzPts val="1900"/>
                <a:buFont typeface="Oswald Light"/>
                <a:buNone/>
              </a:pPr>
              <a:r>
                <a:rPr b="0" i="0" lang="en-US" sz="1900" u="none" cap="none" strike="noStrike">
                  <a:solidFill>
                    <a:schemeClr val="lt1"/>
                  </a:solidFill>
                  <a:latin typeface="Oswald Light"/>
                  <a:ea typeface="Oswald Light"/>
                  <a:cs typeface="Oswald Light"/>
                  <a:sym typeface="Oswald Light"/>
                </a:rPr>
                <a:t>IT Security Team: Manages infrastructure and provides technical support</a:t>
              </a:r>
              <a:endParaRPr/>
            </a:p>
          </p:txBody>
        </p:sp>
        <p:sp>
          <p:nvSpPr>
            <p:cNvPr id="258" name="Google Shape;258;p11"/>
            <p:cNvSpPr/>
            <p:nvPr/>
          </p:nvSpPr>
          <p:spPr>
            <a:xfrm>
              <a:off x="1204859" y="1858755"/>
              <a:ext cx="7247274" cy="786396"/>
            </a:xfrm>
            <a:prstGeom prst="roundRect">
              <a:avLst>
                <a:gd fmla="val 10000" name="adj"/>
              </a:avLst>
            </a:prstGeom>
            <a:solidFill>
              <a:srgbClr val="3940C2"/>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11"/>
            <p:cNvSpPr txBox="1"/>
            <p:nvPr/>
          </p:nvSpPr>
          <p:spPr>
            <a:xfrm>
              <a:off x="1227892" y="1881788"/>
              <a:ext cx="6092150" cy="740330"/>
            </a:xfrm>
            <a:prstGeom prst="rect">
              <a:avLst/>
            </a:prstGeom>
            <a:noFill/>
            <a:ln>
              <a:noFill/>
            </a:ln>
          </p:spPr>
          <p:txBody>
            <a:bodyPr anchorCtr="0" anchor="ctr" bIns="72375" lIns="72375" spcFirstLastPara="1" rIns="72375" wrap="square" tIns="72375">
              <a:noAutofit/>
            </a:bodyPr>
            <a:lstStyle/>
            <a:p>
              <a:pPr indent="0" lvl="0" marL="0" marR="0" rtl="0" algn="l">
                <a:lnSpc>
                  <a:spcPct val="90000"/>
                </a:lnSpc>
                <a:spcBef>
                  <a:spcPts val="0"/>
                </a:spcBef>
                <a:spcAft>
                  <a:spcPts val="0"/>
                </a:spcAft>
                <a:buClr>
                  <a:schemeClr val="lt1"/>
                </a:buClr>
                <a:buSzPts val="1900"/>
                <a:buFont typeface="Oswald Light"/>
                <a:buNone/>
              </a:pPr>
              <a:r>
                <a:rPr b="0" i="0" lang="en-US" sz="1900" u="none" cap="none" strike="noStrike">
                  <a:solidFill>
                    <a:schemeClr val="lt1"/>
                  </a:solidFill>
                  <a:latin typeface="Oswald Light"/>
                  <a:ea typeface="Oswald Light"/>
                  <a:cs typeface="Oswald Light"/>
                  <a:sym typeface="Oswald Light"/>
                </a:rPr>
                <a:t>Training and Awareness Team: Conducts training sessions post-simulation</a:t>
              </a:r>
              <a:endParaRPr/>
            </a:p>
          </p:txBody>
        </p:sp>
        <p:sp>
          <p:nvSpPr>
            <p:cNvPr id="260" name="Google Shape;260;p11"/>
            <p:cNvSpPr/>
            <p:nvPr/>
          </p:nvSpPr>
          <p:spPr>
            <a:xfrm>
              <a:off x="1811818" y="2788132"/>
              <a:ext cx="7247274" cy="786396"/>
            </a:xfrm>
            <a:prstGeom prst="roundRect">
              <a:avLst>
                <a:gd fmla="val 10000" name="adj"/>
              </a:avLst>
            </a:prstGeom>
            <a:solidFill>
              <a:srgbClr val="3F81CF"/>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1"/>
            <p:cNvSpPr txBox="1"/>
            <p:nvPr/>
          </p:nvSpPr>
          <p:spPr>
            <a:xfrm>
              <a:off x="1834851" y="2811165"/>
              <a:ext cx="6083091" cy="740330"/>
            </a:xfrm>
            <a:prstGeom prst="rect">
              <a:avLst/>
            </a:prstGeom>
            <a:noFill/>
            <a:ln>
              <a:noFill/>
            </a:ln>
          </p:spPr>
          <p:txBody>
            <a:bodyPr anchorCtr="0" anchor="ctr" bIns="72375" lIns="72375" spcFirstLastPara="1" rIns="72375" wrap="square" tIns="72375">
              <a:noAutofit/>
            </a:bodyPr>
            <a:lstStyle/>
            <a:p>
              <a:pPr indent="0" lvl="0" marL="0" marR="0" rtl="0" algn="l">
                <a:lnSpc>
                  <a:spcPct val="90000"/>
                </a:lnSpc>
                <a:spcBef>
                  <a:spcPts val="0"/>
                </a:spcBef>
                <a:spcAft>
                  <a:spcPts val="0"/>
                </a:spcAft>
                <a:buClr>
                  <a:schemeClr val="lt1"/>
                </a:buClr>
                <a:buSzPts val="1900"/>
                <a:buFont typeface="Oswald Light"/>
                <a:buNone/>
              </a:pPr>
              <a:r>
                <a:rPr b="0" i="0" lang="en-US" sz="1900" u="none" cap="none" strike="noStrike">
                  <a:solidFill>
                    <a:schemeClr val="lt1"/>
                  </a:solidFill>
                  <a:latin typeface="Oswald Light"/>
                  <a:ea typeface="Oswald Light"/>
                  <a:cs typeface="Oswald Light"/>
                  <a:sym typeface="Oswald Light"/>
                </a:rPr>
                <a:t>Employees: Serve as test subjects for the simulation</a:t>
              </a:r>
              <a:endParaRPr/>
            </a:p>
          </p:txBody>
        </p:sp>
        <p:sp>
          <p:nvSpPr>
            <p:cNvPr id="262" name="Google Shape;262;p11"/>
            <p:cNvSpPr/>
            <p:nvPr/>
          </p:nvSpPr>
          <p:spPr>
            <a:xfrm>
              <a:off x="6736116" y="602308"/>
              <a:ext cx="511157" cy="511157"/>
            </a:xfrm>
            <a:prstGeom prst="downArrow">
              <a:avLst>
                <a:gd fmla="val 55000" name="adj1"/>
                <a:gd fmla="val 45000" name="adj2"/>
              </a:avLst>
            </a:prstGeom>
            <a:solidFill>
              <a:srgbClr val="DFCAE8">
                <a:alpha val="89803"/>
              </a:srgbClr>
            </a:solidFill>
            <a:ln cap="flat" cmpd="sng" w="12700">
              <a:solidFill>
                <a:srgbClr val="DFCAE8">
                  <a:alpha val="89803"/>
                </a:srgb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11"/>
            <p:cNvSpPr txBox="1"/>
            <p:nvPr/>
          </p:nvSpPr>
          <p:spPr>
            <a:xfrm>
              <a:off x="6851126" y="602308"/>
              <a:ext cx="281137" cy="384646"/>
            </a:xfrm>
            <a:prstGeom prst="rect">
              <a:avLst/>
            </a:prstGeom>
            <a:noFill/>
            <a:ln>
              <a:noFill/>
            </a:ln>
          </p:spPr>
          <p:txBody>
            <a:bodyPr anchorCtr="0" anchor="ctr" bIns="29200" lIns="29200" spcFirstLastPara="1" rIns="29200" wrap="square" tIns="29200">
              <a:noAutofit/>
            </a:bodyPr>
            <a:lstStyle/>
            <a:p>
              <a:pPr indent="0" lvl="0" marL="0" marR="0" rtl="0" algn="ctr">
                <a:lnSpc>
                  <a:spcPct val="90000"/>
                </a:lnSpc>
                <a:spcBef>
                  <a:spcPts val="0"/>
                </a:spcBef>
                <a:spcAft>
                  <a:spcPts val="0"/>
                </a:spcAft>
                <a:buClr>
                  <a:schemeClr val="dk1"/>
                </a:buClr>
                <a:buSzPts val="2300"/>
                <a:buFont typeface="Oswald Light"/>
                <a:buNone/>
              </a:pPr>
              <a:r>
                <a:t/>
              </a:r>
              <a:endParaRPr b="0" i="0" sz="2300" u="none" cap="none" strike="noStrike">
                <a:solidFill>
                  <a:schemeClr val="dk1"/>
                </a:solidFill>
                <a:latin typeface="Oswald Light"/>
                <a:ea typeface="Oswald Light"/>
                <a:cs typeface="Oswald Light"/>
                <a:sym typeface="Oswald Light"/>
              </a:endParaRPr>
            </a:p>
          </p:txBody>
        </p:sp>
        <p:sp>
          <p:nvSpPr>
            <p:cNvPr id="264" name="Google Shape;264;p11"/>
            <p:cNvSpPr/>
            <p:nvPr/>
          </p:nvSpPr>
          <p:spPr>
            <a:xfrm>
              <a:off x="7343075" y="1531685"/>
              <a:ext cx="511157" cy="511157"/>
            </a:xfrm>
            <a:prstGeom prst="downArrow">
              <a:avLst>
                <a:gd fmla="val 55000" name="adj1"/>
                <a:gd fmla="val 45000" name="adj2"/>
              </a:avLst>
            </a:prstGeom>
            <a:solidFill>
              <a:srgbClr val="D4CDED">
                <a:alpha val="89803"/>
              </a:srgbClr>
            </a:solidFill>
            <a:ln cap="flat" cmpd="sng" w="12700">
              <a:solidFill>
                <a:srgbClr val="D4CDED">
                  <a:alpha val="89803"/>
                </a:srgb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1"/>
            <p:cNvSpPr txBox="1"/>
            <p:nvPr/>
          </p:nvSpPr>
          <p:spPr>
            <a:xfrm>
              <a:off x="7458085" y="1531685"/>
              <a:ext cx="281137" cy="384646"/>
            </a:xfrm>
            <a:prstGeom prst="rect">
              <a:avLst/>
            </a:prstGeom>
            <a:noFill/>
            <a:ln>
              <a:noFill/>
            </a:ln>
          </p:spPr>
          <p:txBody>
            <a:bodyPr anchorCtr="0" anchor="ctr" bIns="29200" lIns="29200" spcFirstLastPara="1" rIns="29200" wrap="square" tIns="29200">
              <a:noAutofit/>
            </a:bodyPr>
            <a:lstStyle/>
            <a:p>
              <a:pPr indent="0" lvl="0" marL="0" marR="0" rtl="0" algn="ctr">
                <a:lnSpc>
                  <a:spcPct val="90000"/>
                </a:lnSpc>
                <a:spcBef>
                  <a:spcPts val="0"/>
                </a:spcBef>
                <a:spcAft>
                  <a:spcPts val="0"/>
                </a:spcAft>
                <a:buClr>
                  <a:schemeClr val="dk1"/>
                </a:buClr>
                <a:buSzPts val="2300"/>
                <a:buFont typeface="Oswald Light"/>
                <a:buNone/>
              </a:pPr>
              <a:r>
                <a:t/>
              </a:r>
              <a:endParaRPr b="0" i="0" sz="2300" u="none" cap="none" strike="noStrike">
                <a:solidFill>
                  <a:schemeClr val="dk1"/>
                </a:solidFill>
                <a:latin typeface="Oswald Light"/>
                <a:ea typeface="Oswald Light"/>
                <a:cs typeface="Oswald Light"/>
                <a:sym typeface="Oswald Light"/>
              </a:endParaRPr>
            </a:p>
          </p:txBody>
        </p:sp>
        <p:sp>
          <p:nvSpPr>
            <p:cNvPr id="266" name="Google Shape;266;p11"/>
            <p:cNvSpPr/>
            <p:nvPr/>
          </p:nvSpPr>
          <p:spPr>
            <a:xfrm>
              <a:off x="7940976" y="2461063"/>
              <a:ext cx="511157" cy="511157"/>
            </a:xfrm>
            <a:prstGeom prst="downArrow">
              <a:avLst>
                <a:gd fmla="val 55000" name="adj1"/>
                <a:gd fmla="val 45000" name="adj2"/>
              </a:avLst>
            </a:prstGeom>
            <a:solidFill>
              <a:srgbClr val="CDCDE7">
                <a:alpha val="89803"/>
              </a:srgbClr>
            </a:solidFill>
            <a:ln cap="flat" cmpd="sng" w="12700">
              <a:solidFill>
                <a:srgbClr val="CDCDE7">
                  <a:alpha val="89803"/>
                </a:srgb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1"/>
            <p:cNvSpPr txBox="1"/>
            <p:nvPr/>
          </p:nvSpPr>
          <p:spPr>
            <a:xfrm>
              <a:off x="8055986" y="2461063"/>
              <a:ext cx="281137" cy="384646"/>
            </a:xfrm>
            <a:prstGeom prst="rect">
              <a:avLst/>
            </a:prstGeom>
            <a:noFill/>
            <a:ln>
              <a:noFill/>
            </a:ln>
          </p:spPr>
          <p:txBody>
            <a:bodyPr anchorCtr="0" anchor="ctr" bIns="29200" lIns="29200" spcFirstLastPara="1" rIns="29200" wrap="square" tIns="29200">
              <a:noAutofit/>
            </a:bodyPr>
            <a:lstStyle/>
            <a:p>
              <a:pPr indent="0" lvl="0" marL="0" marR="0" rtl="0" algn="ctr">
                <a:lnSpc>
                  <a:spcPct val="90000"/>
                </a:lnSpc>
                <a:spcBef>
                  <a:spcPts val="0"/>
                </a:spcBef>
                <a:spcAft>
                  <a:spcPts val="0"/>
                </a:spcAft>
                <a:buClr>
                  <a:schemeClr val="dk1"/>
                </a:buClr>
                <a:buSzPts val="2300"/>
                <a:buFont typeface="Oswald Light"/>
                <a:buNone/>
              </a:pPr>
              <a:r>
                <a:t/>
              </a:r>
              <a:endParaRPr b="0" i="0" sz="2300" u="none" cap="none" strike="noStrike">
                <a:solidFill>
                  <a:schemeClr val="dk1"/>
                </a:solidFill>
                <a:latin typeface="Oswald Light"/>
                <a:ea typeface="Oswald Light"/>
                <a:cs typeface="Oswald Light"/>
                <a:sym typeface="Oswald Light"/>
              </a:endParaRPr>
            </a:p>
          </p:txBody>
        </p:sp>
      </p:grpSp>
    </p:spTree>
  </p:cSld>
  <p:clrMapOvr>
    <a:masterClrMapping/>
  </p:clrMapOvr>
  <mc:AlternateContent>
    <mc:Choice Requires="p14">
      <p:transition spd="slow" p14:dur="700">
        <p:fade/>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271" name="Shape 271"/>
        <p:cNvGrpSpPr/>
        <p:nvPr/>
      </p:nvGrpSpPr>
      <p:grpSpPr>
        <a:xfrm>
          <a:off x="0" y="0"/>
          <a:ext cx="0" cy="0"/>
          <a:chOff x="0" y="0"/>
          <a:chExt cx="0" cy="0"/>
        </a:xfrm>
      </p:grpSpPr>
      <p:sp>
        <p:nvSpPr>
          <p:cNvPr id="272" name="Google Shape;272;p12"/>
          <p:cNvSpPr/>
          <p:nvPr/>
        </p:nvSpPr>
        <p:spPr>
          <a:xfrm>
            <a:off x="0" y="0"/>
            <a:ext cx="12192000" cy="68580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Oswald Light"/>
              <a:ea typeface="Oswald Light"/>
              <a:cs typeface="Oswald Light"/>
              <a:sym typeface="Oswald Light"/>
            </a:endParaRPr>
          </a:p>
        </p:txBody>
      </p:sp>
      <p:sp>
        <p:nvSpPr>
          <p:cNvPr id="273" name="Google Shape;273;p12"/>
          <p:cNvSpPr/>
          <p:nvPr/>
        </p:nvSpPr>
        <p:spPr>
          <a:xfrm>
            <a:off x="940159" y="936478"/>
            <a:ext cx="10314136" cy="4982284"/>
          </a:xfrm>
          <a:prstGeom prst="rect">
            <a:avLst/>
          </a:prstGeom>
          <a:noFill/>
          <a:ln cap="flat" cmpd="sng" w="38100">
            <a:solidFill>
              <a:srgbClr val="E28BC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Oswald Light"/>
              <a:ea typeface="Oswald Light"/>
              <a:cs typeface="Oswald Light"/>
              <a:sym typeface="Oswald Light"/>
            </a:endParaRPr>
          </a:p>
        </p:txBody>
      </p:sp>
      <p:sp>
        <p:nvSpPr>
          <p:cNvPr id="274" name="Google Shape;274;p12"/>
          <p:cNvSpPr txBox="1"/>
          <p:nvPr>
            <p:ph idx="4294967295" type="ctrTitle"/>
          </p:nvPr>
        </p:nvSpPr>
        <p:spPr>
          <a:xfrm>
            <a:off x="1109488" y="1057646"/>
            <a:ext cx="6535224" cy="764623"/>
          </a:xfrm>
          <a:prstGeom prst="rect">
            <a:avLst/>
          </a:prstGeom>
          <a:noFill/>
          <a:ln>
            <a:noFill/>
          </a:ln>
        </p:spPr>
        <p:txBody>
          <a:bodyPr anchorCtr="0" anchor="t" bIns="45700" lIns="91425" spcFirstLastPara="1" rIns="91425" wrap="square" tIns="45700">
            <a:normAutofit/>
          </a:bodyPr>
          <a:lstStyle/>
          <a:p>
            <a:pPr indent="0" lvl="0" marL="0" marR="0" rtl="0" algn="l">
              <a:lnSpc>
                <a:spcPct val="120000"/>
              </a:lnSpc>
              <a:spcBef>
                <a:spcPts val="0"/>
              </a:spcBef>
              <a:spcAft>
                <a:spcPts val="0"/>
              </a:spcAft>
              <a:buClr>
                <a:schemeClr val="dk1"/>
              </a:buClr>
              <a:buSzPts val="2800"/>
              <a:buFont typeface="Oswald"/>
              <a:buNone/>
            </a:pPr>
            <a:r>
              <a:rPr b="1" i="0" lang="en-US" sz="2800" u="none" cap="none" strike="noStrike">
                <a:solidFill>
                  <a:schemeClr val="dk1"/>
                </a:solidFill>
                <a:latin typeface="Oswald"/>
                <a:ea typeface="Oswald"/>
                <a:cs typeface="Oswald"/>
                <a:sym typeface="Oswald"/>
              </a:rPr>
              <a:t>2.3 TOOLS AND MACHINES USED</a:t>
            </a:r>
            <a:endParaRPr/>
          </a:p>
        </p:txBody>
      </p:sp>
      <p:grpSp>
        <p:nvGrpSpPr>
          <p:cNvPr id="275" name="Google Shape;275;p12"/>
          <p:cNvGrpSpPr/>
          <p:nvPr/>
        </p:nvGrpSpPr>
        <p:grpSpPr>
          <a:xfrm>
            <a:off x="1724297" y="1814372"/>
            <a:ext cx="8745582" cy="3619777"/>
            <a:chOff x="0" y="0"/>
            <a:chExt cx="8745582" cy="3619777"/>
          </a:xfrm>
        </p:grpSpPr>
        <p:sp>
          <p:nvSpPr>
            <p:cNvPr id="276" name="Google Shape;276;p12"/>
            <p:cNvSpPr/>
            <p:nvPr/>
          </p:nvSpPr>
          <p:spPr>
            <a:xfrm>
              <a:off x="0" y="0"/>
              <a:ext cx="7433745" cy="1085933"/>
            </a:xfrm>
            <a:prstGeom prst="roundRect">
              <a:avLst>
                <a:gd fmla="val 10000" name="adj"/>
              </a:avLst>
            </a:prstGeom>
            <a:solidFill>
              <a:srgbClr val="9F2BBE"/>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12"/>
            <p:cNvSpPr txBox="1"/>
            <p:nvPr/>
          </p:nvSpPr>
          <p:spPr>
            <a:xfrm>
              <a:off x="31806" y="31806"/>
              <a:ext cx="6261938" cy="1022321"/>
            </a:xfrm>
            <a:prstGeom prst="rect">
              <a:avLst/>
            </a:prstGeom>
            <a:noFill/>
            <a:ln>
              <a:noFill/>
            </a:ln>
          </p:spPr>
          <p:txBody>
            <a:bodyPr anchorCtr="0" anchor="ctr" bIns="110475" lIns="110475" spcFirstLastPara="1" rIns="110475" wrap="square" tIns="110475">
              <a:noAutofit/>
            </a:bodyPr>
            <a:lstStyle/>
            <a:p>
              <a:pPr indent="0" lvl="0" marL="0" marR="0" rtl="0" algn="l">
                <a:lnSpc>
                  <a:spcPct val="90000"/>
                </a:lnSpc>
                <a:spcBef>
                  <a:spcPts val="0"/>
                </a:spcBef>
                <a:spcAft>
                  <a:spcPts val="0"/>
                </a:spcAft>
                <a:buClr>
                  <a:schemeClr val="lt1"/>
                </a:buClr>
                <a:buSzPts val="2900"/>
                <a:buFont typeface="Oswald Light"/>
                <a:buNone/>
              </a:pPr>
              <a:r>
                <a:rPr b="0" i="0" lang="en-US" sz="2900" u="none" cap="none" strike="noStrike">
                  <a:solidFill>
                    <a:schemeClr val="lt1"/>
                  </a:solidFill>
                  <a:latin typeface="Oswald Light"/>
                  <a:ea typeface="Oswald Light"/>
                  <a:cs typeface="Oswald Light"/>
                  <a:sym typeface="Oswald Light"/>
                </a:rPr>
                <a:t>KALI LINUX Machine</a:t>
              </a:r>
              <a:endParaRPr/>
            </a:p>
          </p:txBody>
        </p:sp>
        <p:sp>
          <p:nvSpPr>
            <p:cNvPr id="278" name="Google Shape;278;p12"/>
            <p:cNvSpPr/>
            <p:nvPr/>
          </p:nvSpPr>
          <p:spPr>
            <a:xfrm>
              <a:off x="655918" y="1266922"/>
              <a:ext cx="7433745" cy="1085933"/>
            </a:xfrm>
            <a:prstGeom prst="roundRect">
              <a:avLst>
                <a:gd fmla="val 10000" name="adj"/>
              </a:avLst>
            </a:prstGeom>
            <a:solidFill>
              <a:srgbClr val="763FCF"/>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12"/>
            <p:cNvSpPr txBox="1"/>
            <p:nvPr/>
          </p:nvSpPr>
          <p:spPr>
            <a:xfrm>
              <a:off x="687724" y="1298728"/>
              <a:ext cx="6008358" cy="1022321"/>
            </a:xfrm>
            <a:prstGeom prst="rect">
              <a:avLst/>
            </a:prstGeom>
            <a:noFill/>
            <a:ln>
              <a:noFill/>
            </a:ln>
          </p:spPr>
          <p:txBody>
            <a:bodyPr anchorCtr="0" anchor="ctr" bIns="110475" lIns="110475" spcFirstLastPara="1" rIns="110475" wrap="square" tIns="110475">
              <a:noAutofit/>
            </a:bodyPr>
            <a:lstStyle/>
            <a:p>
              <a:pPr indent="0" lvl="0" marL="0" marR="0" rtl="0" algn="l">
                <a:lnSpc>
                  <a:spcPct val="90000"/>
                </a:lnSpc>
                <a:spcBef>
                  <a:spcPts val="0"/>
                </a:spcBef>
                <a:spcAft>
                  <a:spcPts val="0"/>
                </a:spcAft>
                <a:buClr>
                  <a:schemeClr val="lt1"/>
                </a:buClr>
                <a:buSzPts val="2900"/>
                <a:buFont typeface="Oswald Light"/>
                <a:buNone/>
              </a:pPr>
              <a:r>
                <a:rPr b="0" i="0" lang="en-US" sz="2900" u="none" cap="none" strike="noStrike">
                  <a:solidFill>
                    <a:schemeClr val="lt1"/>
                  </a:solidFill>
                  <a:latin typeface="Oswald Light"/>
                  <a:ea typeface="Oswald Light"/>
                  <a:cs typeface="Oswald Light"/>
                  <a:sym typeface="Oswald Light"/>
                </a:rPr>
                <a:t>Window Victim Machine</a:t>
              </a:r>
              <a:endParaRPr/>
            </a:p>
          </p:txBody>
        </p:sp>
        <p:sp>
          <p:nvSpPr>
            <p:cNvPr id="280" name="Google Shape;280;p12"/>
            <p:cNvSpPr/>
            <p:nvPr/>
          </p:nvSpPr>
          <p:spPr>
            <a:xfrm>
              <a:off x="1311837" y="2533844"/>
              <a:ext cx="7433745" cy="1085933"/>
            </a:xfrm>
            <a:prstGeom prst="roundRect">
              <a:avLst>
                <a:gd fmla="val 10000" name="adj"/>
              </a:avLst>
            </a:prstGeom>
            <a:solidFill>
              <a:srgbClr val="3940C2"/>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12"/>
            <p:cNvSpPr txBox="1"/>
            <p:nvPr/>
          </p:nvSpPr>
          <p:spPr>
            <a:xfrm>
              <a:off x="1343643" y="2565650"/>
              <a:ext cx="6008358" cy="1022321"/>
            </a:xfrm>
            <a:prstGeom prst="rect">
              <a:avLst/>
            </a:prstGeom>
            <a:noFill/>
            <a:ln>
              <a:noFill/>
            </a:ln>
          </p:spPr>
          <p:txBody>
            <a:bodyPr anchorCtr="0" anchor="ctr" bIns="110475" lIns="110475" spcFirstLastPara="1" rIns="110475" wrap="square" tIns="110475">
              <a:noAutofit/>
            </a:bodyPr>
            <a:lstStyle/>
            <a:p>
              <a:pPr indent="0" lvl="0" marL="0" marR="0" rtl="0" algn="l">
                <a:lnSpc>
                  <a:spcPct val="90000"/>
                </a:lnSpc>
                <a:spcBef>
                  <a:spcPts val="0"/>
                </a:spcBef>
                <a:spcAft>
                  <a:spcPts val="0"/>
                </a:spcAft>
                <a:buClr>
                  <a:schemeClr val="lt1"/>
                </a:buClr>
                <a:buSzPts val="2900"/>
                <a:buFont typeface="Oswald Light"/>
                <a:buNone/>
              </a:pPr>
              <a:r>
                <a:rPr b="0" i="0" lang="en-US" sz="2900" u="none" cap="none" strike="noStrike">
                  <a:solidFill>
                    <a:schemeClr val="lt1"/>
                  </a:solidFill>
                  <a:latin typeface="Oswald Light"/>
                  <a:ea typeface="Oswald Light"/>
                  <a:cs typeface="Oswald Light"/>
                  <a:sym typeface="Oswald Light"/>
                </a:rPr>
                <a:t>Software Phishing tool such as: ZPHISHER</a:t>
              </a:r>
              <a:endParaRPr/>
            </a:p>
          </p:txBody>
        </p:sp>
        <p:sp>
          <p:nvSpPr>
            <p:cNvPr id="282" name="Google Shape;282;p12"/>
            <p:cNvSpPr/>
            <p:nvPr/>
          </p:nvSpPr>
          <p:spPr>
            <a:xfrm>
              <a:off x="6727888" y="823499"/>
              <a:ext cx="705856" cy="705856"/>
            </a:xfrm>
            <a:prstGeom prst="downArrow">
              <a:avLst>
                <a:gd fmla="val 55000" name="adj1"/>
                <a:gd fmla="val 45000" name="adj2"/>
              </a:avLst>
            </a:prstGeom>
            <a:solidFill>
              <a:srgbClr val="DFCAE8">
                <a:alpha val="89803"/>
              </a:srgbClr>
            </a:solidFill>
            <a:ln cap="flat" cmpd="sng" w="12700">
              <a:solidFill>
                <a:srgbClr val="DFCAE8">
                  <a:alpha val="89803"/>
                </a:srgb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12"/>
            <p:cNvSpPr txBox="1"/>
            <p:nvPr/>
          </p:nvSpPr>
          <p:spPr>
            <a:xfrm>
              <a:off x="6886706" y="823499"/>
              <a:ext cx="388220" cy="531157"/>
            </a:xfrm>
            <a:prstGeom prst="rect">
              <a:avLst/>
            </a:prstGeom>
            <a:noFill/>
            <a:ln>
              <a:noFill/>
            </a:ln>
          </p:spPr>
          <p:txBody>
            <a:bodyPr anchorCtr="0" anchor="ctr" bIns="40625" lIns="40625" spcFirstLastPara="1" rIns="40625" wrap="square" tIns="40625">
              <a:noAutofit/>
            </a:bodyPr>
            <a:lstStyle/>
            <a:p>
              <a:pPr indent="0" lvl="0" marL="0" marR="0" rtl="0" algn="ctr">
                <a:lnSpc>
                  <a:spcPct val="90000"/>
                </a:lnSpc>
                <a:spcBef>
                  <a:spcPts val="0"/>
                </a:spcBef>
                <a:spcAft>
                  <a:spcPts val="0"/>
                </a:spcAft>
                <a:buClr>
                  <a:schemeClr val="dk1"/>
                </a:buClr>
                <a:buSzPts val="3200"/>
                <a:buFont typeface="Oswald Light"/>
                <a:buNone/>
              </a:pPr>
              <a:r>
                <a:t/>
              </a:r>
              <a:endParaRPr b="0" i="0" sz="3200" u="none" cap="none" strike="noStrike">
                <a:solidFill>
                  <a:schemeClr val="dk1"/>
                </a:solidFill>
                <a:latin typeface="Oswald Light"/>
                <a:ea typeface="Oswald Light"/>
                <a:cs typeface="Oswald Light"/>
                <a:sym typeface="Oswald Light"/>
              </a:endParaRPr>
            </a:p>
          </p:txBody>
        </p:sp>
        <p:sp>
          <p:nvSpPr>
            <p:cNvPr id="284" name="Google Shape;284;p12"/>
            <p:cNvSpPr/>
            <p:nvPr/>
          </p:nvSpPr>
          <p:spPr>
            <a:xfrm>
              <a:off x="7383807" y="2083182"/>
              <a:ext cx="705856" cy="705856"/>
            </a:xfrm>
            <a:prstGeom prst="downArrow">
              <a:avLst>
                <a:gd fmla="val 55000" name="adj1"/>
                <a:gd fmla="val 45000" name="adj2"/>
              </a:avLst>
            </a:prstGeom>
            <a:solidFill>
              <a:srgbClr val="D4CDED">
                <a:alpha val="89803"/>
              </a:srgbClr>
            </a:solidFill>
            <a:ln cap="flat" cmpd="sng" w="12700">
              <a:solidFill>
                <a:srgbClr val="D4CDED">
                  <a:alpha val="89803"/>
                </a:srgb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12"/>
            <p:cNvSpPr txBox="1"/>
            <p:nvPr/>
          </p:nvSpPr>
          <p:spPr>
            <a:xfrm>
              <a:off x="7542625" y="2083182"/>
              <a:ext cx="388220" cy="531157"/>
            </a:xfrm>
            <a:prstGeom prst="rect">
              <a:avLst/>
            </a:prstGeom>
            <a:noFill/>
            <a:ln>
              <a:noFill/>
            </a:ln>
          </p:spPr>
          <p:txBody>
            <a:bodyPr anchorCtr="0" anchor="ctr" bIns="40625" lIns="40625" spcFirstLastPara="1" rIns="40625" wrap="square" tIns="40625">
              <a:noAutofit/>
            </a:bodyPr>
            <a:lstStyle/>
            <a:p>
              <a:pPr indent="0" lvl="0" marL="0" marR="0" rtl="0" algn="ctr">
                <a:lnSpc>
                  <a:spcPct val="90000"/>
                </a:lnSpc>
                <a:spcBef>
                  <a:spcPts val="0"/>
                </a:spcBef>
                <a:spcAft>
                  <a:spcPts val="0"/>
                </a:spcAft>
                <a:buClr>
                  <a:schemeClr val="dk1"/>
                </a:buClr>
                <a:buSzPts val="3200"/>
                <a:buFont typeface="Oswald Light"/>
                <a:buNone/>
              </a:pPr>
              <a:r>
                <a:t/>
              </a:r>
              <a:endParaRPr b="0" i="0" sz="3200" u="none" cap="none" strike="noStrike">
                <a:solidFill>
                  <a:schemeClr val="dk1"/>
                </a:solidFill>
                <a:latin typeface="Oswald Light"/>
                <a:ea typeface="Oswald Light"/>
                <a:cs typeface="Oswald Light"/>
                <a:sym typeface="Oswald Light"/>
              </a:endParaRPr>
            </a:p>
          </p:txBody>
        </p:sp>
      </p:grpSp>
    </p:spTree>
  </p:cSld>
  <p:clrMapOvr>
    <a:masterClrMapping/>
  </p:clrMapOvr>
  <mc:AlternateContent>
    <mc:Choice Requires="p14">
      <p:transition spd="slow" p14:dur="700">
        <p:fade/>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289" name="Shape 289"/>
        <p:cNvGrpSpPr/>
        <p:nvPr/>
      </p:nvGrpSpPr>
      <p:grpSpPr>
        <a:xfrm>
          <a:off x="0" y="0"/>
          <a:ext cx="0" cy="0"/>
          <a:chOff x="0" y="0"/>
          <a:chExt cx="0" cy="0"/>
        </a:xfrm>
      </p:grpSpPr>
      <p:sp>
        <p:nvSpPr>
          <p:cNvPr id="290" name="Google Shape;290;p13"/>
          <p:cNvSpPr/>
          <p:nvPr/>
        </p:nvSpPr>
        <p:spPr>
          <a:xfrm>
            <a:off x="-1" y="0"/>
            <a:ext cx="12192000" cy="68580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Oswald Light"/>
              <a:ea typeface="Oswald Light"/>
              <a:cs typeface="Oswald Light"/>
              <a:sym typeface="Oswald Light"/>
            </a:endParaRPr>
          </a:p>
        </p:txBody>
      </p:sp>
      <p:sp>
        <p:nvSpPr>
          <p:cNvPr id="291" name="Google Shape;291;p13"/>
          <p:cNvSpPr/>
          <p:nvPr/>
        </p:nvSpPr>
        <p:spPr>
          <a:xfrm>
            <a:off x="-1" y="0"/>
            <a:ext cx="4648201" cy="68580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Oswald Light"/>
              <a:ea typeface="Oswald Light"/>
              <a:cs typeface="Oswald Light"/>
              <a:sym typeface="Oswald Light"/>
            </a:endParaRPr>
          </a:p>
        </p:txBody>
      </p:sp>
      <p:pic>
        <p:nvPicPr>
          <p:cNvPr descr="A screenshot of a computer program&#10;&#10;Description automatically generated" id="292" name="Google Shape;292;p13"/>
          <p:cNvPicPr preferRelativeResize="0"/>
          <p:nvPr/>
        </p:nvPicPr>
        <p:blipFill rotWithShape="1">
          <a:blip r:embed="rId3">
            <a:alphaModFix amt="50000"/>
          </a:blip>
          <a:srcRect b="2" l="11175" r="32401" t="0"/>
          <a:stretch/>
        </p:blipFill>
        <p:spPr>
          <a:xfrm>
            <a:off x="-1" y="10"/>
            <a:ext cx="4648201" cy="6857989"/>
          </a:xfrm>
          <a:prstGeom prst="rect">
            <a:avLst/>
          </a:prstGeom>
          <a:noFill/>
          <a:ln>
            <a:noFill/>
          </a:ln>
        </p:spPr>
      </p:pic>
      <p:sp>
        <p:nvSpPr>
          <p:cNvPr id="293" name="Google Shape;293;p13"/>
          <p:cNvSpPr txBox="1"/>
          <p:nvPr>
            <p:ph idx="4294967295" type="ctrTitle"/>
          </p:nvPr>
        </p:nvSpPr>
        <p:spPr>
          <a:xfrm>
            <a:off x="738786" y="3994511"/>
            <a:ext cx="2797917" cy="1591492"/>
          </a:xfrm>
          <a:prstGeom prst="rect">
            <a:avLst/>
          </a:prstGeom>
          <a:noFill/>
          <a:ln>
            <a:noFill/>
          </a:ln>
        </p:spPr>
        <p:txBody>
          <a:bodyPr anchorCtr="0" anchor="b" bIns="45700" lIns="91425" spcFirstLastPara="1" rIns="91425" wrap="square" tIns="45700">
            <a:normAutofit/>
          </a:bodyPr>
          <a:lstStyle/>
          <a:p>
            <a:pPr indent="0" lvl="0" marL="0" marR="0" rtl="0" algn="l">
              <a:lnSpc>
                <a:spcPct val="110000"/>
              </a:lnSpc>
              <a:spcBef>
                <a:spcPts val="0"/>
              </a:spcBef>
              <a:spcAft>
                <a:spcPts val="0"/>
              </a:spcAft>
              <a:buClr>
                <a:srgbClr val="E28BCF"/>
              </a:buClr>
              <a:buSzPts val="2400"/>
              <a:buFont typeface="Oswald"/>
              <a:buNone/>
            </a:pPr>
            <a:r>
              <a:rPr b="1" i="0" lang="en-US" sz="2400" u="none" cap="none" strike="noStrike">
                <a:solidFill>
                  <a:srgbClr val="E28BCF"/>
                </a:solidFill>
                <a:latin typeface="Oswald"/>
                <a:ea typeface="Oswald"/>
                <a:cs typeface="Oswald"/>
                <a:sym typeface="Oswald"/>
              </a:rPr>
              <a:t>2.3 TOOLS AND MACHINES USED</a:t>
            </a:r>
            <a:endParaRPr/>
          </a:p>
        </p:txBody>
      </p:sp>
      <p:sp>
        <p:nvSpPr>
          <p:cNvPr id="294" name="Google Shape;294;p13"/>
          <p:cNvSpPr txBox="1"/>
          <p:nvPr>
            <p:ph idx="1" type="body"/>
          </p:nvPr>
        </p:nvSpPr>
        <p:spPr>
          <a:xfrm>
            <a:off x="5562600" y="934994"/>
            <a:ext cx="5708943" cy="5588342"/>
          </a:xfrm>
          <a:prstGeom prst="rect">
            <a:avLst/>
          </a:prstGeom>
          <a:noFill/>
          <a:ln>
            <a:noFill/>
          </a:ln>
        </p:spPr>
        <p:txBody>
          <a:bodyPr anchorCtr="0" anchor="t" bIns="45700" lIns="91425" spcFirstLastPara="1" rIns="91425" wrap="square" tIns="45700">
            <a:normAutofit/>
          </a:bodyPr>
          <a:lstStyle/>
          <a:p>
            <a:pPr indent="-228600" lvl="0" marL="228600" rtl="0" algn="l">
              <a:lnSpc>
                <a:spcPct val="110000"/>
              </a:lnSpc>
              <a:spcBef>
                <a:spcPts val="0"/>
              </a:spcBef>
              <a:spcAft>
                <a:spcPts val="0"/>
              </a:spcAft>
              <a:buClr>
                <a:schemeClr val="dk1"/>
              </a:buClr>
              <a:buSzPts val="1800"/>
              <a:buChar char="•"/>
            </a:pPr>
            <a:r>
              <a:rPr lang="en-US"/>
              <a:t>Zphisher</a:t>
            </a:r>
            <a:endParaRPr/>
          </a:p>
          <a:p>
            <a:pPr indent="-228600" lvl="1" marL="685800" rtl="0" algn="l">
              <a:lnSpc>
                <a:spcPct val="110000"/>
              </a:lnSpc>
              <a:spcBef>
                <a:spcPts val="500"/>
              </a:spcBef>
              <a:spcAft>
                <a:spcPts val="0"/>
              </a:spcAft>
              <a:buClr>
                <a:schemeClr val="dk1"/>
              </a:buClr>
              <a:buSzPts val="1600"/>
              <a:buChar char="•"/>
            </a:pPr>
            <a:r>
              <a:rPr lang="en-US"/>
              <a:t>is an open-source phishing tool designed for creating and hosting fake web pages that mimic legitimate sites to capture sensitive user credentials</a:t>
            </a:r>
            <a:endParaRPr/>
          </a:p>
          <a:p>
            <a:pPr indent="-228600" lvl="1" marL="685800" rtl="0" algn="l">
              <a:lnSpc>
                <a:spcPct val="110000"/>
              </a:lnSpc>
              <a:spcBef>
                <a:spcPts val="500"/>
              </a:spcBef>
              <a:spcAft>
                <a:spcPts val="0"/>
              </a:spcAft>
              <a:buClr>
                <a:schemeClr val="dk1"/>
              </a:buClr>
              <a:buSzPts val="1600"/>
              <a:buChar char="•"/>
            </a:pPr>
            <a:r>
              <a:rPr lang="en-US"/>
              <a:t>It is written in Bash and Python and comes preconfigured with various phishing page templates</a:t>
            </a:r>
            <a:endParaRPr/>
          </a:p>
          <a:p>
            <a:pPr indent="-228600" lvl="1" marL="685800" rtl="0" algn="l">
              <a:lnSpc>
                <a:spcPct val="110000"/>
              </a:lnSpc>
              <a:spcBef>
                <a:spcPts val="500"/>
              </a:spcBef>
              <a:spcAft>
                <a:spcPts val="0"/>
              </a:spcAft>
              <a:buClr>
                <a:schemeClr val="dk1"/>
              </a:buClr>
              <a:buSzPts val="1600"/>
              <a:buChar char="•"/>
            </a:pPr>
            <a:r>
              <a:rPr lang="en-US"/>
              <a:t>Features of Zphisher</a:t>
            </a:r>
            <a:endParaRPr/>
          </a:p>
          <a:p>
            <a:pPr indent="-228600" lvl="2" marL="1143000" rtl="0" algn="l">
              <a:lnSpc>
                <a:spcPct val="110000"/>
              </a:lnSpc>
              <a:spcBef>
                <a:spcPts val="500"/>
              </a:spcBef>
              <a:spcAft>
                <a:spcPts val="0"/>
              </a:spcAft>
              <a:buClr>
                <a:schemeClr val="dk1"/>
              </a:buClr>
              <a:buSzPts val="1400"/>
              <a:buChar char="•"/>
            </a:pPr>
            <a:r>
              <a:rPr lang="en-US"/>
              <a:t>Multiple Phishing Templates: Zphisher includes ready-to-use phishing templates for platforms like social media sites, e-commerce, and financial services</a:t>
            </a:r>
            <a:endParaRPr/>
          </a:p>
          <a:p>
            <a:pPr indent="-228600" lvl="2" marL="1143000" rtl="0" algn="l">
              <a:lnSpc>
                <a:spcPct val="110000"/>
              </a:lnSpc>
              <a:spcBef>
                <a:spcPts val="500"/>
              </a:spcBef>
              <a:spcAft>
                <a:spcPts val="0"/>
              </a:spcAft>
              <a:buClr>
                <a:schemeClr val="dk1"/>
              </a:buClr>
              <a:buSzPts val="1400"/>
              <a:buChar char="•"/>
            </a:pPr>
            <a:r>
              <a:rPr lang="en-US"/>
              <a:t>No Setup Required: It automatically sets up the server, configures tunneling services, and initiates the phishing page</a:t>
            </a:r>
            <a:endParaRPr/>
          </a:p>
          <a:p>
            <a:pPr indent="-228600" lvl="2" marL="1143000" rtl="0" algn="l">
              <a:lnSpc>
                <a:spcPct val="110000"/>
              </a:lnSpc>
              <a:spcBef>
                <a:spcPts val="500"/>
              </a:spcBef>
              <a:spcAft>
                <a:spcPts val="0"/>
              </a:spcAft>
              <a:buClr>
                <a:schemeClr val="dk1"/>
              </a:buClr>
              <a:buSzPts val="1400"/>
              <a:buChar char="•"/>
            </a:pPr>
            <a:r>
              <a:rPr lang="en-US"/>
              <a:t>Support for Custom Pages: Users can create their own custom phishing pages</a:t>
            </a:r>
            <a:endParaRPr/>
          </a:p>
          <a:p>
            <a:pPr indent="-228600" lvl="2" marL="1143000" rtl="0" algn="l">
              <a:lnSpc>
                <a:spcPct val="110000"/>
              </a:lnSpc>
              <a:spcBef>
                <a:spcPts val="500"/>
              </a:spcBef>
              <a:spcAft>
                <a:spcPts val="0"/>
              </a:spcAft>
              <a:buClr>
                <a:schemeClr val="dk1"/>
              </a:buClr>
              <a:buSzPts val="1400"/>
              <a:buChar char="•"/>
            </a:pPr>
            <a:r>
              <a:rPr lang="en-US"/>
              <a:t>Tunneling Options: Supports various tunneling methods (Ngrok, Localhost, Cloudflared, LocalXpose</a:t>
            </a:r>
            <a:endParaRPr/>
          </a:p>
        </p:txBody>
      </p:sp>
      <p:sp>
        <p:nvSpPr>
          <p:cNvPr id="295" name="Google Shape;295;p13"/>
          <p:cNvSpPr/>
          <p:nvPr/>
        </p:nvSpPr>
        <p:spPr>
          <a:xfrm rot="10800000">
            <a:off x="935883" y="935882"/>
            <a:ext cx="2797917" cy="4993618"/>
          </a:xfrm>
          <a:custGeom>
            <a:rect b="b" l="l" r="r" t="t"/>
            <a:pathLst>
              <a:path extrusionOk="0" h="4952999" w="4172596">
                <a:moveTo>
                  <a:pt x="4172596" y="1934392"/>
                </a:moveTo>
                <a:lnTo>
                  <a:pt x="4172596" y="4952999"/>
                </a:lnTo>
                <a:lnTo>
                  <a:pt x="0" y="4952999"/>
                </a:lnTo>
                <a:lnTo>
                  <a:pt x="0" y="0"/>
                </a:lnTo>
                <a:lnTo>
                  <a:pt x="4172596" y="0"/>
                </a:lnTo>
                <a:lnTo>
                  <a:pt x="4172596" y="342900"/>
                </a:lnTo>
              </a:path>
            </a:pathLst>
          </a:custGeom>
          <a:noFill/>
          <a:ln cap="flat" cmpd="sng" w="38100">
            <a:solidFill>
              <a:srgbClr val="E28BC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Oswald Light"/>
              <a:ea typeface="Oswald Light"/>
              <a:cs typeface="Oswald Light"/>
              <a:sym typeface="Oswald Light"/>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299" name="Shape 299"/>
        <p:cNvGrpSpPr/>
        <p:nvPr/>
      </p:nvGrpSpPr>
      <p:grpSpPr>
        <a:xfrm>
          <a:off x="0" y="0"/>
          <a:ext cx="0" cy="0"/>
          <a:chOff x="0" y="0"/>
          <a:chExt cx="0" cy="0"/>
        </a:xfrm>
      </p:grpSpPr>
      <p:sp>
        <p:nvSpPr>
          <p:cNvPr id="300" name="Google Shape;300;p14"/>
          <p:cNvSpPr/>
          <p:nvPr/>
        </p:nvSpPr>
        <p:spPr>
          <a:xfrm>
            <a:off x="0" y="0"/>
            <a:ext cx="12192000" cy="68580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Oswald Light"/>
              <a:ea typeface="Oswald Light"/>
              <a:cs typeface="Oswald Light"/>
              <a:sym typeface="Oswald Light"/>
            </a:endParaRPr>
          </a:p>
        </p:txBody>
      </p:sp>
      <p:sp>
        <p:nvSpPr>
          <p:cNvPr id="301" name="Google Shape;301;p14"/>
          <p:cNvSpPr/>
          <p:nvPr/>
        </p:nvSpPr>
        <p:spPr>
          <a:xfrm>
            <a:off x="940159" y="936478"/>
            <a:ext cx="10314136" cy="4982284"/>
          </a:xfrm>
          <a:prstGeom prst="rect">
            <a:avLst/>
          </a:prstGeom>
          <a:noFill/>
          <a:ln cap="flat" cmpd="sng" w="38100">
            <a:solidFill>
              <a:srgbClr val="E28BC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Oswald Light"/>
              <a:ea typeface="Oswald Light"/>
              <a:cs typeface="Oswald Light"/>
              <a:sym typeface="Oswald Light"/>
            </a:endParaRPr>
          </a:p>
        </p:txBody>
      </p:sp>
      <p:sp>
        <p:nvSpPr>
          <p:cNvPr id="302" name="Google Shape;302;p14"/>
          <p:cNvSpPr txBox="1"/>
          <p:nvPr>
            <p:ph idx="4294967295" type="ctrTitle"/>
          </p:nvPr>
        </p:nvSpPr>
        <p:spPr>
          <a:xfrm>
            <a:off x="1235742" y="5153064"/>
            <a:ext cx="4737674" cy="665767"/>
          </a:xfrm>
          <a:prstGeom prst="rect">
            <a:avLst/>
          </a:prstGeom>
          <a:noFill/>
          <a:ln>
            <a:noFill/>
          </a:ln>
        </p:spPr>
        <p:txBody>
          <a:bodyPr anchorCtr="0" anchor="b" bIns="45700" lIns="91425" spcFirstLastPara="1" rIns="91425" wrap="square" tIns="45700">
            <a:normAutofit/>
          </a:bodyPr>
          <a:lstStyle/>
          <a:p>
            <a:pPr indent="0" lvl="0" marL="0" marR="0" rtl="0" algn="l">
              <a:lnSpc>
                <a:spcPct val="120000"/>
              </a:lnSpc>
              <a:spcBef>
                <a:spcPts val="0"/>
              </a:spcBef>
              <a:spcAft>
                <a:spcPts val="0"/>
              </a:spcAft>
              <a:buClr>
                <a:schemeClr val="dk1"/>
              </a:buClr>
              <a:buSzPts val="2800"/>
              <a:buFont typeface="Oswald"/>
              <a:buNone/>
            </a:pPr>
            <a:r>
              <a:rPr b="1" i="0" lang="en-US" sz="2800" u="none" cap="none" strike="noStrike">
                <a:solidFill>
                  <a:schemeClr val="dk1"/>
                </a:solidFill>
                <a:latin typeface="Oswald"/>
                <a:ea typeface="Oswald"/>
                <a:cs typeface="Oswald"/>
                <a:sym typeface="Oswald"/>
              </a:rPr>
              <a:t>TIMELINE OF EVENTS</a:t>
            </a:r>
            <a:endParaRPr/>
          </a:p>
        </p:txBody>
      </p:sp>
      <p:grpSp>
        <p:nvGrpSpPr>
          <p:cNvPr id="303" name="Google Shape;303;p14"/>
          <p:cNvGrpSpPr/>
          <p:nvPr/>
        </p:nvGrpSpPr>
        <p:grpSpPr>
          <a:xfrm>
            <a:off x="1723208" y="1323826"/>
            <a:ext cx="8745582" cy="3438376"/>
            <a:chOff x="0" y="0"/>
            <a:chExt cx="8745582" cy="3438376"/>
          </a:xfrm>
        </p:grpSpPr>
        <p:sp>
          <p:nvSpPr>
            <p:cNvPr id="304" name="Google Shape;304;p14"/>
            <p:cNvSpPr/>
            <p:nvPr/>
          </p:nvSpPr>
          <p:spPr>
            <a:xfrm>
              <a:off x="0" y="0"/>
              <a:ext cx="6734098" cy="618907"/>
            </a:xfrm>
            <a:prstGeom prst="roundRect">
              <a:avLst>
                <a:gd fmla="val 10000" name="adj"/>
              </a:avLst>
            </a:prstGeom>
            <a:solidFill>
              <a:srgbClr val="9F2BBE"/>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14"/>
            <p:cNvSpPr txBox="1"/>
            <p:nvPr/>
          </p:nvSpPr>
          <p:spPr>
            <a:xfrm>
              <a:off x="18127" y="18127"/>
              <a:ext cx="5993837" cy="582653"/>
            </a:xfrm>
            <a:prstGeom prst="rect">
              <a:avLst/>
            </a:prstGeom>
            <a:noFill/>
            <a:ln>
              <a:noFill/>
            </a:ln>
          </p:spPr>
          <p:txBody>
            <a:bodyPr anchorCtr="0" anchor="ctr" bIns="60950" lIns="60950" spcFirstLastPara="1" rIns="60950" wrap="square" tIns="60950">
              <a:noAutofit/>
            </a:bodyPr>
            <a:lstStyle/>
            <a:p>
              <a:pPr indent="0" lvl="0" marL="0" marR="0" rtl="0" algn="l">
                <a:lnSpc>
                  <a:spcPct val="90000"/>
                </a:lnSpc>
                <a:spcBef>
                  <a:spcPts val="0"/>
                </a:spcBef>
                <a:spcAft>
                  <a:spcPts val="0"/>
                </a:spcAft>
                <a:buClr>
                  <a:schemeClr val="lt1"/>
                </a:buClr>
                <a:buSzPts val="1600"/>
                <a:buFont typeface="Oswald Light"/>
                <a:buNone/>
              </a:pPr>
              <a:r>
                <a:rPr b="1" i="0" lang="en-US" sz="1600" u="none" cap="none" strike="noStrike">
                  <a:solidFill>
                    <a:schemeClr val="lt1"/>
                  </a:solidFill>
                  <a:latin typeface="Oswald Light"/>
                  <a:ea typeface="Oswald Light"/>
                  <a:cs typeface="Oswald Light"/>
                  <a:sym typeface="Oswald Light"/>
                </a:rPr>
                <a:t>Timeline of Events</a:t>
              </a:r>
              <a:endParaRPr b="0" i="0" sz="1600" u="none" cap="none" strike="noStrike">
                <a:solidFill>
                  <a:schemeClr val="lt1"/>
                </a:solidFill>
                <a:latin typeface="Oswald Light"/>
                <a:ea typeface="Oswald Light"/>
                <a:cs typeface="Oswald Light"/>
                <a:sym typeface="Oswald Light"/>
              </a:endParaRPr>
            </a:p>
          </p:txBody>
        </p:sp>
        <p:sp>
          <p:nvSpPr>
            <p:cNvPr id="306" name="Google Shape;306;p14"/>
            <p:cNvSpPr/>
            <p:nvPr/>
          </p:nvSpPr>
          <p:spPr>
            <a:xfrm>
              <a:off x="502871" y="704867"/>
              <a:ext cx="6734098" cy="618907"/>
            </a:xfrm>
            <a:prstGeom prst="roundRect">
              <a:avLst>
                <a:gd fmla="val 10000" name="adj"/>
              </a:avLst>
            </a:prstGeom>
            <a:solidFill>
              <a:srgbClr val="763FCF"/>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14"/>
            <p:cNvSpPr txBox="1"/>
            <p:nvPr/>
          </p:nvSpPr>
          <p:spPr>
            <a:xfrm>
              <a:off x="520998" y="722994"/>
              <a:ext cx="5792683" cy="582653"/>
            </a:xfrm>
            <a:prstGeom prst="rect">
              <a:avLst/>
            </a:prstGeom>
            <a:noFill/>
            <a:ln>
              <a:noFill/>
            </a:ln>
          </p:spPr>
          <p:txBody>
            <a:bodyPr anchorCtr="0" anchor="ctr" bIns="60950" lIns="60950" spcFirstLastPara="1" rIns="60950" wrap="square" tIns="60950">
              <a:noAutofit/>
            </a:bodyPr>
            <a:lstStyle/>
            <a:p>
              <a:pPr indent="0" lvl="0" marL="0" marR="0" rtl="0" algn="l">
                <a:lnSpc>
                  <a:spcPct val="90000"/>
                </a:lnSpc>
                <a:spcBef>
                  <a:spcPts val="0"/>
                </a:spcBef>
                <a:spcAft>
                  <a:spcPts val="0"/>
                </a:spcAft>
                <a:buClr>
                  <a:schemeClr val="lt1"/>
                </a:buClr>
                <a:buSzPts val="1600"/>
                <a:buFont typeface="Oswald Light"/>
                <a:buNone/>
              </a:pPr>
              <a:r>
                <a:rPr b="1" i="0" lang="en-US" sz="1600" u="none" cap="none" strike="noStrike">
                  <a:solidFill>
                    <a:schemeClr val="lt1"/>
                  </a:solidFill>
                  <a:latin typeface="Oswald Light"/>
                  <a:ea typeface="Oswald Light"/>
                  <a:cs typeface="Oswald Light"/>
                  <a:sym typeface="Oswald Light"/>
                </a:rPr>
                <a:t>Preparation Phase</a:t>
              </a:r>
              <a:endParaRPr/>
            </a:p>
          </p:txBody>
        </p:sp>
        <p:sp>
          <p:nvSpPr>
            <p:cNvPr id="308" name="Google Shape;308;p14"/>
            <p:cNvSpPr/>
            <p:nvPr/>
          </p:nvSpPr>
          <p:spPr>
            <a:xfrm>
              <a:off x="1005742" y="1409734"/>
              <a:ext cx="6734098" cy="618907"/>
            </a:xfrm>
            <a:prstGeom prst="roundRect">
              <a:avLst>
                <a:gd fmla="val 10000" name="adj"/>
              </a:avLst>
            </a:prstGeom>
            <a:solidFill>
              <a:srgbClr val="3940C2"/>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14"/>
            <p:cNvSpPr txBox="1"/>
            <p:nvPr/>
          </p:nvSpPr>
          <p:spPr>
            <a:xfrm>
              <a:off x="1023869" y="1427861"/>
              <a:ext cx="5792683" cy="582653"/>
            </a:xfrm>
            <a:prstGeom prst="rect">
              <a:avLst/>
            </a:prstGeom>
            <a:noFill/>
            <a:ln>
              <a:noFill/>
            </a:ln>
          </p:spPr>
          <p:txBody>
            <a:bodyPr anchorCtr="0" anchor="ctr" bIns="60950" lIns="60950" spcFirstLastPara="1" rIns="60950" wrap="square" tIns="60950">
              <a:noAutofit/>
            </a:bodyPr>
            <a:lstStyle/>
            <a:p>
              <a:pPr indent="0" lvl="0" marL="0" marR="0" rtl="0" algn="l">
                <a:lnSpc>
                  <a:spcPct val="90000"/>
                </a:lnSpc>
                <a:spcBef>
                  <a:spcPts val="0"/>
                </a:spcBef>
                <a:spcAft>
                  <a:spcPts val="0"/>
                </a:spcAft>
                <a:buClr>
                  <a:schemeClr val="lt1"/>
                </a:buClr>
                <a:buSzPts val="1600"/>
                <a:buFont typeface="Oswald Light"/>
                <a:buNone/>
              </a:pPr>
              <a:r>
                <a:rPr b="1" i="0" lang="en-US" sz="1600" u="none" cap="none" strike="noStrike">
                  <a:solidFill>
                    <a:schemeClr val="lt1"/>
                  </a:solidFill>
                  <a:latin typeface="Oswald Light"/>
                  <a:ea typeface="Oswald Light"/>
                  <a:cs typeface="Oswald Light"/>
                  <a:sym typeface="Oswald Light"/>
                </a:rPr>
                <a:t>Day 1: Identify target group and create the phishing simulation emails</a:t>
              </a:r>
              <a:endParaRPr/>
            </a:p>
          </p:txBody>
        </p:sp>
        <p:sp>
          <p:nvSpPr>
            <p:cNvPr id="310" name="Google Shape;310;p14"/>
            <p:cNvSpPr/>
            <p:nvPr/>
          </p:nvSpPr>
          <p:spPr>
            <a:xfrm>
              <a:off x="1508613" y="2114601"/>
              <a:ext cx="6734098" cy="618907"/>
            </a:xfrm>
            <a:prstGeom prst="roundRect">
              <a:avLst>
                <a:gd fmla="val 10000" name="adj"/>
              </a:avLst>
            </a:prstGeom>
            <a:solidFill>
              <a:srgbClr val="3F81CF"/>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14"/>
            <p:cNvSpPr txBox="1"/>
            <p:nvPr/>
          </p:nvSpPr>
          <p:spPr>
            <a:xfrm>
              <a:off x="1526740" y="2132728"/>
              <a:ext cx="5792683" cy="582653"/>
            </a:xfrm>
            <a:prstGeom prst="rect">
              <a:avLst/>
            </a:prstGeom>
            <a:noFill/>
            <a:ln>
              <a:noFill/>
            </a:ln>
          </p:spPr>
          <p:txBody>
            <a:bodyPr anchorCtr="0" anchor="ctr" bIns="60950" lIns="60950" spcFirstLastPara="1" rIns="60950" wrap="square" tIns="60950">
              <a:noAutofit/>
            </a:bodyPr>
            <a:lstStyle/>
            <a:p>
              <a:pPr indent="0" lvl="0" marL="0" marR="0" rtl="0" algn="l">
                <a:lnSpc>
                  <a:spcPct val="90000"/>
                </a:lnSpc>
                <a:spcBef>
                  <a:spcPts val="0"/>
                </a:spcBef>
                <a:spcAft>
                  <a:spcPts val="0"/>
                </a:spcAft>
                <a:buClr>
                  <a:schemeClr val="lt1"/>
                </a:buClr>
                <a:buSzPts val="1600"/>
                <a:buFont typeface="Oswald Light"/>
                <a:buNone/>
              </a:pPr>
              <a:r>
                <a:rPr b="1" i="0" lang="en-US" sz="1600" u="none" cap="none" strike="noStrike">
                  <a:solidFill>
                    <a:schemeClr val="lt1"/>
                  </a:solidFill>
                  <a:latin typeface="Oswald Light"/>
                  <a:ea typeface="Oswald Light"/>
                  <a:cs typeface="Oswald Light"/>
                  <a:sym typeface="Oswald Light"/>
                </a:rPr>
                <a:t>Day</a:t>
              </a:r>
              <a:r>
                <a:rPr b="1" i="0" lang="en-US" sz="1600" u="none" cap="none" strike="noStrike">
                  <a:solidFill>
                    <a:schemeClr val="lt1"/>
                  </a:solidFill>
                  <a:latin typeface="Oswald"/>
                  <a:ea typeface="Oswald"/>
                  <a:cs typeface="Oswald"/>
                  <a:sym typeface="Oswald"/>
                </a:rPr>
                <a:t> 2: Configure</a:t>
              </a:r>
              <a:r>
                <a:rPr b="1" i="0" lang="en-US" sz="1600" u="none" cap="none" strike="noStrike">
                  <a:solidFill>
                    <a:schemeClr val="lt1"/>
                  </a:solidFill>
                  <a:latin typeface="Oswald Light"/>
                  <a:ea typeface="Oswald Light"/>
                  <a:cs typeface="Oswald Light"/>
                  <a:sym typeface="Oswald Light"/>
                </a:rPr>
                <a:t> email templates with realistic content mimicking common phishing attacks</a:t>
              </a:r>
              <a:endParaRPr/>
            </a:p>
          </p:txBody>
        </p:sp>
        <p:sp>
          <p:nvSpPr>
            <p:cNvPr id="312" name="Google Shape;312;p14"/>
            <p:cNvSpPr/>
            <p:nvPr/>
          </p:nvSpPr>
          <p:spPr>
            <a:xfrm>
              <a:off x="2011484" y="2819469"/>
              <a:ext cx="6734098" cy="618907"/>
            </a:xfrm>
            <a:prstGeom prst="roundRect">
              <a:avLst>
                <a:gd fmla="val 10000" name="adj"/>
              </a:avLst>
            </a:prstGeom>
            <a:solidFill>
              <a:srgbClr val="2BABBE"/>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14"/>
            <p:cNvSpPr txBox="1"/>
            <p:nvPr/>
          </p:nvSpPr>
          <p:spPr>
            <a:xfrm>
              <a:off x="2029611" y="2837596"/>
              <a:ext cx="5792683" cy="582653"/>
            </a:xfrm>
            <a:prstGeom prst="rect">
              <a:avLst/>
            </a:prstGeom>
            <a:noFill/>
            <a:ln>
              <a:noFill/>
            </a:ln>
          </p:spPr>
          <p:txBody>
            <a:bodyPr anchorCtr="0" anchor="ctr" bIns="60950" lIns="60950" spcFirstLastPara="1" rIns="60950" wrap="square" tIns="60950">
              <a:noAutofit/>
            </a:bodyPr>
            <a:lstStyle/>
            <a:p>
              <a:pPr indent="0" lvl="0" marL="0" marR="0" rtl="0" algn="l">
                <a:lnSpc>
                  <a:spcPct val="90000"/>
                </a:lnSpc>
                <a:spcBef>
                  <a:spcPts val="0"/>
                </a:spcBef>
                <a:spcAft>
                  <a:spcPts val="0"/>
                </a:spcAft>
                <a:buClr>
                  <a:schemeClr val="lt1"/>
                </a:buClr>
                <a:buSzPts val="1600"/>
                <a:buFont typeface="Oswald"/>
                <a:buNone/>
              </a:pPr>
              <a:r>
                <a:rPr b="1" i="0" lang="en-US" sz="1600" u="none" cap="none" strike="noStrike">
                  <a:solidFill>
                    <a:schemeClr val="lt1"/>
                  </a:solidFill>
                  <a:latin typeface="Oswald"/>
                  <a:ea typeface="Oswald"/>
                  <a:cs typeface="Oswald"/>
                  <a:sym typeface="Oswald"/>
                </a:rPr>
                <a:t>Day2: Set</a:t>
              </a:r>
              <a:r>
                <a:rPr b="1" i="0" lang="en-US" sz="1600" u="none" cap="none" strike="noStrike">
                  <a:solidFill>
                    <a:schemeClr val="lt1"/>
                  </a:solidFill>
                  <a:latin typeface="Oswald Light"/>
                  <a:ea typeface="Oswald Light"/>
                  <a:cs typeface="Oswald Light"/>
                  <a:sym typeface="Oswald Light"/>
                </a:rPr>
                <a:t> up necessary tracking mechanisms to monitor user interaction</a:t>
              </a:r>
              <a:endParaRPr/>
            </a:p>
          </p:txBody>
        </p:sp>
        <p:sp>
          <p:nvSpPr>
            <p:cNvPr id="314" name="Google Shape;314;p14"/>
            <p:cNvSpPr/>
            <p:nvPr/>
          </p:nvSpPr>
          <p:spPr>
            <a:xfrm>
              <a:off x="6331808" y="452146"/>
              <a:ext cx="402290" cy="402290"/>
            </a:xfrm>
            <a:prstGeom prst="downArrow">
              <a:avLst>
                <a:gd fmla="val 55000" name="adj1"/>
                <a:gd fmla="val 45000" name="adj2"/>
              </a:avLst>
            </a:prstGeom>
            <a:solidFill>
              <a:srgbClr val="DFCAE8">
                <a:alpha val="89803"/>
              </a:srgbClr>
            </a:solidFill>
            <a:ln cap="flat" cmpd="sng" w="12700">
              <a:solidFill>
                <a:srgbClr val="DFCAE8">
                  <a:alpha val="89803"/>
                </a:srgb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14"/>
            <p:cNvSpPr txBox="1"/>
            <p:nvPr/>
          </p:nvSpPr>
          <p:spPr>
            <a:xfrm>
              <a:off x="6422323" y="452146"/>
              <a:ext cx="221260" cy="302723"/>
            </a:xfrm>
            <a:prstGeom prst="rect">
              <a:avLst/>
            </a:prstGeom>
            <a:noFill/>
            <a:ln>
              <a:noFill/>
            </a:ln>
          </p:spPr>
          <p:txBody>
            <a:bodyPr anchorCtr="0" anchor="ctr" bIns="22850" lIns="22850" spcFirstLastPara="1" rIns="22850" wrap="square" tIns="22850">
              <a:noAutofit/>
            </a:bodyPr>
            <a:lstStyle/>
            <a:p>
              <a:pPr indent="0" lvl="0" marL="0" marR="0" rtl="0" algn="ctr">
                <a:lnSpc>
                  <a:spcPct val="90000"/>
                </a:lnSpc>
                <a:spcBef>
                  <a:spcPts val="0"/>
                </a:spcBef>
                <a:spcAft>
                  <a:spcPts val="0"/>
                </a:spcAft>
                <a:buClr>
                  <a:schemeClr val="dk1"/>
                </a:buClr>
                <a:buSzPts val="1800"/>
                <a:buFont typeface="Oswald Light"/>
                <a:buNone/>
              </a:pPr>
              <a:r>
                <a:t/>
              </a:r>
              <a:endParaRPr b="0" i="0" sz="1800" u="none" cap="none" strike="noStrike">
                <a:solidFill>
                  <a:schemeClr val="dk1"/>
                </a:solidFill>
                <a:latin typeface="Oswald Light"/>
                <a:ea typeface="Oswald Light"/>
                <a:cs typeface="Oswald Light"/>
                <a:sym typeface="Oswald Light"/>
              </a:endParaRPr>
            </a:p>
          </p:txBody>
        </p:sp>
        <p:sp>
          <p:nvSpPr>
            <p:cNvPr id="316" name="Google Shape;316;p14"/>
            <p:cNvSpPr/>
            <p:nvPr/>
          </p:nvSpPr>
          <p:spPr>
            <a:xfrm>
              <a:off x="6834679" y="1157013"/>
              <a:ext cx="402290" cy="402290"/>
            </a:xfrm>
            <a:prstGeom prst="downArrow">
              <a:avLst>
                <a:gd fmla="val 55000" name="adj1"/>
                <a:gd fmla="val 45000" name="adj2"/>
              </a:avLst>
            </a:prstGeom>
            <a:solidFill>
              <a:srgbClr val="D4CDED">
                <a:alpha val="89803"/>
              </a:srgbClr>
            </a:solidFill>
            <a:ln cap="flat" cmpd="sng" w="12700">
              <a:solidFill>
                <a:srgbClr val="D4CDED">
                  <a:alpha val="89803"/>
                </a:srgb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14"/>
            <p:cNvSpPr txBox="1"/>
            <p:nvPr/>
          </p:nvSpPr>
          <p:spPr>
            <a:xfrm>
              <a:off x="6925194" y="1157013"/>
              <a:ext cx="221260" cy="302723"/>
            </a:xfrm>
            <a:prstGeom prst="rect">
              <a:avLst/>
            </a:prstGeom>
            <a:noFill/>
            <a:ln>
              <a:noFill/>
            </a:ln>
          </p:spPr>
          <p:txBody>
            <a:bodyPr anchorCtr="0" anchor="ctr" bIns="22850" lIns="22850" spcFirstLastPara="1" rIns="22850" wrap="square" tIns="22850">
              <a:noAutofit/>
            </a:bodyPr>
            <a:lstStyle/>
            <a:p>
              <a:pPr indent="0" lvl="0" marL="0" marR="0" rtl="0" algn="ctr">
                <a:lnSpc>
                  <a:spcPct val="90000"/>
                </a:lnSpc>
                <a:spcBef>
                  <a:spcPts val="0"/>
                </a:spcBef>
                <a:spcAft>
                  <a:spcPts val="0"/>
                </a:spcAft>
                <a:buClr>
                  <a:schemeClr val="dk1"/>
                </a:buClr>
                <a:buSzPts val="1800"/>
                <a:buFont typeface="Oswald Light"/>
                <a:buNone/>
              </a:pPr>
              <a:r>
                <a:t/>
              </a:r>
              <a:endParaRPr b="0" i="0" sz="1800" u="none" cap="none" strike="noStrike">
                <a:solidFill>
                  <a:schemeClr val="dk1"/>
                </a:solidFill>
                <a:latin typeface="Oswald Light"/>
                <a:ea typeface="Oswald Light"/>
                <a:cs typeface="Oswald Light"/>
                <a:sym typeface="Oswald Light"/>
              </a:endParaRPr>
            </a:p>
          </p:txBody>
        </p:sp>
        <p:sp>
          <p:nvSpPr>
            <p:cNvPr id="318" name="Google Shape;318;p14"/>
            <p:cNvSpPr/>
            <p:nvPr/>
          </p:nvSpPr>
          <p:spPr>
            <a:xfrm>
              <a:off x="7337550" y="1851566"/>
              <a:ext cx="402290" cy="402290"/>
            </a:xfrm>
            <a:prstGeom prst="downArrow">
              <a:avLst>
                <a:gd fmla="val 55000" name="adj1"/>
                <a:gd fmla="val 45000" name="adj2"/>
              </a:avLst>
            </a:prstGeom>
            <a:solidFill>
              <a:srgbClr val="CDCDE7">
                <a:alpha val="89803"/>
              </a:srgbClr>
            </a:solidFill>
            <a:ln cap="flat" cmpd="sng" w="12700">
              <a:solidFill>
                <a:srgbClr val="CDCDE7">
                  <a:alpha val="89803"/>
                </a:srgb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14"/>
            <p:cNvSpPr txBox="1"/>
            <p:nvPr/>
          </p:nvSpPr>
          <p:spPr>
            <a:xfrm>
              <a:off x="7428065" y="1851566"/>
              <a:ext cx="221260" cy="302723"/>
            </a:xfrm>
            <a:prstGeom prst="rect">
              <a:avLst/>
            </a:prstGeom>
            <a:noFill/>
            <a:ln>
              <a:noFill/>
            </a:ln>
          </p:spPr>
          <p:txBody>
            <a:bodyPr anchorCtr="0" anchor="ctr" bIns="22850" lIns="22850" spcFirstLastPara="1" rIns="22850" wrap="square" tIns="22850">
              <a:noAutofit/>
            </a:bodyPr>
            <a:lstStyle/>
            <a:p>
              <a:pPr indent="0" lvl="0" marL="0" marR="0" rtl="0" algn="ctr">
                <a:lnSpc>
                  <a:spcPct val="90000"/>
                </a:lnSpc>
                <a:spcBef>
                  <a:spcPts val="0"/>
                </a:spcBef>
                <a:spcAft>
                  <a:spcPts val="0"/>
                </a:spcAft>
                <a:buClr>
                  <a:schemeClr val="dk1"/>
                </a:buClr>
                <a:buSzPts val="1800"/>
                <a:buFont typeface="Oswald Light"/>
                <a:buNone/>
              </a:pPr>
              <a:r>
                <a:t/>
              </a:r>
              <a:endParaRPr b="0" i="0" sz="1800" u="none" cap="none" strike="noStrike">
                <a:solidFill>
                  <a:schemeClr val="dk1"/>
                </a:solidFill>
                <a:latin typeface="Oswald Light"/>
                <a:ea typeface="Oswald Light"/>
                <a:cs typeface="Oswald Light"/>
                <a:sym typeface="Oswald Light"/>
              </a:endParaRPr>
            </a:p>
          </p:txBody>
        </p:sp>
        <p:sp>
          <p:nvSpPr>
            <p:cNvPr id="320" name="Google Shape;320;p14"/>
            <p:cNvSpPr/>
            <p:nvPr/>
          </p:nvSpPr>
          <p:spPr>
            <a:xfrm>
              <a:off x="7840421" y="2563310"/>
              <a:ext cx="402290" cy="402290"/>
            </a:xfrm>
            <a:prstGeom prst="downArrow">
              <a:avLst>
                <a:gd fmla="val 55000" name="adj1"/>
                <a:gd fmla="val 45000" name="adj2"/>
              </a:avLst>
            </a:prstGeom>
            <a:solidFill>
              <a:srgbClr val="CDD7ED">
                <a:alpha val="89803"/>
              </a:srgbClr>
            </a:solidFill>
            <a:ln cap="flat" cmpd="sng" w="12700">
              <a:solidFill>
                <a:srgbClr val="CDD7ED">
                  <a:alpha val="89803"/>
                </a:srgb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14"/>
            <p:cNvSpPr txBox="1"/>
            <p:nvPr/>
          </p:nvSpPr>
          <p:spPr>
            <a:xfrm>
              <a:off x="7930936" y="2563310"/>
              <a:ext cx="221260" cy="302723"/>
            </a:xfrm>
            <a:prstGeom prst="rect">
              <a:avLst/>
            </a:prstGeom>
            <a:noFill/>
            <a:ln>
              <a:noFill/>
            </a:ln>
          </p:spPr>
          <p:txBody>
            <a:bodyPr anchorCtr="0" anchor="ctr" bIns="22850" lIns="22850" spcFirstLastPara="1" rIns="22850" wrap="square" tIns="22850">
              <a:noAutofit/>
            </a:bodyPr>
            <a:lstStyle/>
            <a:p>
              <a:pPr indent="0" lvl="0" marL="0" marR="0" rtl="0" algn="ctr">
                <a:lnSpc>
                  <a:spcPct val="90000"/>
                </a:lnSpc>
                <a:spcBef>
                  <a:spcPts val="0"/>
                </a:spcBef>
                <a:spcAft>
                  <a:spcPts val="0"/>
                </a:spcAft>
                <a:buClr>
                  <a:schemeClr val="dk1"/>
                </a:buClr>
                <a:buSzPts val="1800"/>
                <a:buFont typeface="Oswald Light"/>
                <a:buNone/>
              </a:pPr>
              <a:r>
                <a:t/>
              </a:r>
              <a:endParaRPr b="0" i="0" sz="1800" u="none" cap="none" strike="noStrike">
                <a:solidFill>
                  <a:schemeClr val="dk1"/>
                </a:solidFill>
                <a:latin typeface="Oswald Light"/>
                <a:ea typeface="Oswald Light"/>
                <a:cs typeface="Oswald Light"/>
                <a:sym typeface="Oswald Light"/>
              </a:endParaRPr>
            </a:p>
          </p:txBody>
        </p:sp>
      </p:grpSp>
    </p:spTree>
  </p:cSld>
  <p:clrMapOvr>
    <a:masterClrMapping/>
  </p:clrMapOvr>
  <mc:AlternateContent>
    <mc:Choice Requires="p14">
      <p:transition spd="slow" p14:dur="700">
        <p:fade/>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325" name="Shape 325"/>
        <p:cNvGrpSpPr/>
        <p:nvPr/>
      </p:nvGrpSpPr>
      <p:grpSpPr>
        <a:xfrm>
          <a:off x="0" y="0"/>
          <a:ext cx="0" cy="0"/>
          <a:chOff x="0" y="0"/>
          <a:chExt cx="0" cy="0"/>
        </a:xfrm>
      </p:grpSpPr>
      <p:sp>
        <p:nvSpPr>
          <p:cNvPr id="326" name="Google Shape;326;p15"/>
          <p:cNvSpPr/>
          <p:nvPr/>
        </p:nvSpPr>
        <p:spPr>
          <a:xfrm>
            <a:off x="0" y="0"/>
            <a:ext cx="12192000" cy="68580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Oswald Light"/>
              <a:ea typeface="Oswald Light"/>
              <a:cs typeface="Oswald Light"/>
              <a:sym typeface="Oswald Light"/>
            </a:endParaRPr>
          </a:p>
        </p:txBody>
      </p:sp>
      <p:sp>
        <p:nvSpPr>
          <p:cNvPr id="327" name="Google Shape;327;p15"/>
          <p:cNvSpPr/>
          <p:nvPr/>
        </p:nvSpPr>
        <p:spPr>
          <a:xfrm>
            <a:off x="940159" y="936478"/>
            <a:ext cx="10314000" cy="4982400"/>
          </a:xfrm>
          <a:prstGeom prst="rect">
            <a:avLst/>
          </a:prstGeom>
          <a:noFill/>
          <a:ln cap="flat" cmpd="sng" w="38100">
            <a:solidFill>
              <a:srgbClr val="E28BC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Oswald Light"/>
              <a:ea typeface="Oswald Light"/>
              <a:cs typeface="Oswald Light"/>
              <a:sym typeface="Oswald Light"/>
            </a:endParaRPr>
          </a:p>
        </p:txBody>
      </p:sp>
      <p:sp>
        <p:nvSpPr>
          <p:cNvPr id="328" name="Google Shape;328;p15"/>
          <p:cNvSpPr txBox="1"/>
          <p:nvPr>
            <p:ph idx="4294967295" type="ctrTitle"/>
          </p:nvPr>
        </p:nvSpPr>
        <p:spPr>
          <a:xfrm>
            <a:off x="1603758" y="5042630"/>
            <a:ext cx="4496360" cy="1085418"/>
          </a:xfrm>
          <a:prstGeom prst="rect">
            <a:avLst/>
          </a:prstGeom>
          <a:noFill/>
          <a:ln>
            <a:noFill/>
          </a:ln>
        </p:spPr>
        <p:txBody>
          <a:bodyPr anchorCtr="0" anchor="b" bIns="45700" lIns="91425" spcFirstLastPara="1" rIns="91425" wrap="square" tIns="45700">
            <a:normAutofit/>
          </a:bodyPr>
          <a:lstStyle/>
          <a:p>
            <a:pPr indent="0" lvl="0" marL="0" marR="0" rtl="0" algn="l">
              <a:lnSpc>
                <a:spcPct val="110000"/>
              </a:lnSpc>
              <a:spcBef>
                <a:spcPts val="0"/>
              </a:spcBef>
              <a:spcAft>
                <a:spcPts val="0"/>
              </a:spcAft>
              <a:buClr>
                <a:schemeClr val="dk1"/>
              </a:buClr>
              <a:buSzPts val="2800"/>
              <a:buFont typeface="Oswald"/>
              <a:buNone/>
            </a:pPr>
            <a:r>
              <a:rPr b="1" i="0" lang="en-US" sz="2800" u="none" cap="none" strike="noStrike">
                <a:solidFill>
                  <a:schemeClr val="dk1"/>
                </a:solidFill>
                <a:latin typeface="Oswald"/>
                <a:ea typeface="Oswald"/>
                <a:cs typeface="Oswald"/>
                <a:sym typeface="Oswald"/>
              </a:rPr>
              <a:t>TIMELINE OF EVENTS</a:t>
            </a:r>
            <a:endParaRPr b="0" i="0" sz="2800" u="none" cap="none" strike="noStrike">
              <a:solidFill>
                <a:schemeClr val="dk1"/>
              </a:solidFill>
              <a:latin typeface="Oswald"/>
              <a:ea typeface="Oswald"/>
              <a:cs typeface="Oswald"/>
              <a:sym typeface="Oswald"/>
            </a:endParaRPr>
          </a:p>
          <a:p>
            <a:pPr indent="0" lvl="0" marL="0" marR="0" rtl="0" algn="l">
              <a:lnSpc>
                <a:spcPct val="110000"/>
              </a:lnSpc>
              <a:spcBef>
                <a:spcPts val="0"/>
              </a:spcBef>
              <a:spcAft>
                <a:spcPts val="0"/>
              </a:spcAft>
              <a:buClr>
                <a:schemeClr val="dk1"/>
              </a:buClr>
              <a:buSzPts val="2800"/>
              <a:buFont typeface="Oswald"/>
              <a:buNone/>
            </a:pPr>
            <a:r>
              <a:t/>
            </a:r>
            <a:endParaRPr b="1" i="0" sz="2800" u="none" cap="none" strike="noStrike">
              <a:solidFill>
                <a:schemeClr val="dk1"/>
              </a:solidFill>
              <a:latin typeface="Oswald"/>
              <a:ea typeface="Oswald"/>
              <a:cs typeface="Oswald"/>
              <a:sym typeface="Oswald"/>
            </a:endParaRPr>
          </a:p>
        </p:txBody>
      </p:sp>
      <p:grpSp>
        <p:nvGrpSpPr>
          <p:cNvPr id="329" name="Google Shape;329;p15"/>
          <p:cNvGrpSpPr/>
          <p:nvPr/>
        </p:nvGrpSpPr>
        <p:grpSpPr>
          <a:xfrm>
            <a:off x="1723208" y="1339989"/>
            <a:ext cx="8745583" cy="3406050"/>
            <a:chOff x="0" y="16163"/>
            <a:chExt cx="8745583" cy="3406050"/>
          </a:xfrm>
        </p:grpSpPr>
        <p:sp>
          <p:nvSpPr>
            <p:cNvPr id="330" name="Google Shape;330;p15"/>
            <p:cNvSpPr/>
            <p:nvPr/>
          </p:nvSpPr>
          <p:spPr>
            <a:xfrm>
              <a:off x="0" y="237563"/>
              <a:ext cx="8745583" cy="1323000"/>
            </a:xfrm>
            <a:prstGeom prst="rect">
              <a:avLst/>
            </a:prstGeom>
            <a:solidFill>
              <a:schemeClr val="lt1">
                <a:alpha val="89803"/>
              </a:schemeClr>
            </a:solidFill>
            <a:ln cap="flat" cmpd="sng" w="12700">
              <a:solidFill>
                <a:srgbClr val="9F2BBE"/>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15"/>
            <p:cNvSpPr txBox="1"/>
            <p:nvPr/>
          </p:nvSpPr>
          <p:spPr>
            <a:xfrm>
              <a:off x="0" y="237563"/>
              <a:ext cx="8745583" cy="1323000"/>
            </a:xfrm>
            <a:prstGeom prst="rect">
              <a:avLst/>
            </a:prstGeom>
            <a:noFill/>
            <a:ln>
              <a:noFill/>
            </a:ln>
          </p:spPr>
          <p:txBody>
            <a:bodyPr anchorCtr="0" anchor="t" bIns="106675" lIns="678750" spcFirstLastPara="1" rIns="678750" wrap="square" tIns="312400">
              <a:noAutofit/>
            </a:bodyPr>
            <a:lstStyle/>
            <a:p>
              <a:pPr indent="-114300" lvl="1" marL="114300" marR="0" rtl="0" algn="l">
                <a:lnSpc>
                  <a:spcPct val="90000"/>
                </a:lnSpc>
                <a:spcBef>
                  <a:spcPts val="0"/>
                </a:spcBef>
                <a:spcAft>
                  <a:spcPts val="0"/>
                </a:spcAft>
                <a:buClr>
                  <a:schemeClr val="dk1"/>
                </a:buClr>
                <a:buSzPts val="1500"/>
                <a:buFont typeface="Oswald"/>
                <a:buChar char="•"/>
              </a:pPr>
              <a:r>
                <a:rPr b="0" i="0" lang="en-US" sz="1500" u="none" cap="none" strike="noStrike">
                  <a:solidFill>
                    <a:schemeClr val="dk1"/>
                  </a:solidFill>
                  <a:latin typeface="Oswald"/>
                  <a:ea typeface="Oswald"/>
                  <a:cs typeface="Oswald"/>
                  <a:sym typeface="Oswald"/>
                </a:rPr>
                <a:t>Day3</a:t>
              </a:r>
              <a:endParaRPr b="0" i="0" sz="1500" u="none" cap="none" strike="noStrike">
                <a:solidFill>
                  <a:schemeClr val="dk1"/>
                </a:solidFill>
                <a:latin typeface="Oswald Light"/>
                <a:ea typeface="Oswald Light"/>
                <a:cs typeface="Oswald Light"/>
                <a:sym typeface="Oswald Light"/>
              </a:endParaRPr>
            </a:p>
            <a:p>
              <a:pPr indent="-114300" lvl="2" marL="228600" marR="0" rtl="0" algn="l">
                <a:lnSpc>
                  <a:spcPct val="90000"/>
                </a:lnSpc>
                <a:spcBef>
                  <a:spcPts val="225"/>
                </a:spcBef>
                <a:spcAft>
                  <a:spcPts val="0"/>
                </a:spcAft>
                <a:buClr>
                  <a:schemeClr val="dk1"/>
                </a:buClr>
                <a:buSzPts val="1500"/>
                <a:buFont typeface="Oswald Light"/>
                <a:buChar char="•"/>
              </a:pPr>
              <a:r>
                <a:rPr b="0" i="0" lang="en-US" sz="1500" u="none" cap="none" strike="noStrike">
                  <a:solidFill>
                    <a:schemeClr val="dk1"/>
                  </a:solidFill>
                  <a:latin typeface="Oswald Light"/>
                  <a:ea typeface="Oswald Light"/>
                  <a:cs typeface="Oswald Light"/>
                  <a:sym typeface="Oswald Light"/>
                </a:rPr>
                <a:t>Launch the phishing simulation and send emails to the selected users</a:t>
              </a:r>
              <a:endParaRPr/>
            </a:p>
            <a:p>
              <a:pPr indent="-114300" lvl="2" marL="228600" marR="0" rtl="0" algn="l">
                <a:lnSpc>
                  <a:spcPct val="90000"/>
                </a:lnSpc>
                <a:spcBef>
                  <a:spcPts val="225"/>
                </a:spcBef>
                <a:spcAft>
                  <a:spcPts val="0"/>
                </a:spcAft>
                <a:buClr>
                  <a:schemeClr val="dk1"/>
                </a:buClr>
                <a:buSzPts val="1500"/>
                <a:buFont typeface="Oswald Light"/>
                <a:buChar char="•"/>
              </a:pPr>
              <a:r>
                <a:rPr b="0" i="0" lang="en-US" sz="1500" u="none" cap="none" strike="noStrike">
                  <a:solidFill>
                    <a:schemeClr val="dk1"/>
                  </a:solidFill>
                  <a:latin typeface="Oswald Light"/>
                  <a:ea typeface="Oswald Light"/>
                  <a:cs typeface="Oswald Light"/>
                  <a:sym typeface="Oswald Light"/>
                </a:rPr>
                <a:t>Monitor user responses, including clicks on phishing links, data entry attempts, and emails reported</a:t>
              </a:r>
              <a:endParaRPr/>
            </a:p>
          </p:txBody>
        </p:sp>
        <p:sp>
          <p:nvSpPr>
            <p:cNvPr id="332" name="Google Shape;332;p15"/>
            <p:cNvSpPr/>
            <p:nvPr/>
          </p:nvSpPr>
          <p:spPr>
            <a:xfrm>
              <a:off x="437279" y="16163"/>
              <a:ext cx="6121908" cy="442800"/>
            </a:xfrm>
            <a:prstGeom prst="roundRect">
              <a:avLst>
                <a:gd fmla="val 16667" name="adj"/>
              </a:avLst>
            </a:prstGeom>
            <a:solidFill>
              <a:srgbClr val="9F2BBE"/>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15"/>
            <p:cNvSpPr txBox="1"/>
            <p:nvPr/>
          </p:nvSpPr>
          <p:spPr>
            <a:xfrm>
              <a:off x="458895" y="37779"/>
              <a:ext cx="6078676" cy="399568"/>
            </a:xfrm>
            <a:prstGeom prst="rect">
              <a:avLst/>
            </a:prstGeom>
            <a:noFill/>
            <a:ln>
              <a:noFill/>
            </a:ln>
          </p:spPr>
          <p:txBody>
            <a:bodyPr anchorCtr="0" anchor="ctr" bIns="0" lIns="231375" spcFirstLastPara="1" rIns="231375" wrap="square" tIns="0">
              <a:noAutofit/>
            </a:bodyPr>
            <a:lstStyle/>
            <a:p>
              <a:pPr indent="0" lvl="0" marL="0" marR="0" rtl="0" algn="l">
                <a:lnSpc>
                  <a:spcPct val="90000"/>
                </a:lnSpc>
                <a:spcBef>
                  <a:spcPts val="0"/>
                </a:spcBef>
                <a:spcAft>
                  <a:spcPts val="0"/>
                </a:spcAft>
                <a:buClr>
                  <a:schemeClr val="lt1"/>
                </a:buClr>
                <a:buSzPts val="1500"/>
                <a:buFont typeface="Oswald Light"/>
                <a:buNone/>
              </a:pPr>
              <a:r>
                <a:rPr b="0" i="0" lang="en-US" sz="1500" u="none" cap="none" strike="noStrike">
                  <a:solidFill>
                    <a:schemeClr val="lt1"/>
                  </a:solidFill>
                  <a:latin typeface="Oswald Light"/>
                  <a:ea typeface="Oswald Light"/>
                  <a:cs typeface="Oswald Light"/>
                  <a:sym typeface="Oswald Light"/>
                </a:rPr>
                <a:t>Execution Phase</a:t>
              </a:r>
              <a:endParaRPr/>
            </a:p>
          </p:txBody>
        </p:sp>
        <p:sp>
          <p:nvSpPr>
            <p:cNvPr id="334" name="Google Shape;334;p15"/>
            <p:cNvSpPr/>
            <p:nvPr/>
          </p:nvSpPr>
          <p:spPr>
            <a:xfrm>
              <a:off x="0" y="1862963"/>
              <a:ext cx="8745583" cy="1559250"/>
            </a:xfrm>
            <a:prstGeom prst="rect">
              <a:avLst/>
            </a:prstGeom>
            <a:solidFill>
              <a:schemeClr val="lt1">
                <a:alpha val="89803"/>
              </a:schemeClr>
            </a:solidFill>
            <a:ln cap="flat" cmpd="sng" w="12700">
              <a:solidFill>
                <a:srgbClr val="753DD0"/>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15"/>
            <p:cNvSpPr txBox="1"/>
            <p:nvPr/>
          </p:nvSpPr>
          <p:spPr>
            <a:xfrm>
              <a:off x="0" y="1862963"/>
              <a:ext cx="8745583" cy="1559250"/>
            </a:xfrm>
            <a:prstGeom prst="rect">
              <a:avLst/>
            </a:prstGeom>
            <a:noFill/>
            <a:ln>
              <a:noFill/>
            </a:ln>
          </p:spPr>
          <p:txBody>
            <a:bodyPr anchorCtr="0" anchor="t" bIns="106675" lIns="678750" spcFirstLastPara="1" rIns="678750" wrap="square" tIns="312400">
              <a:noAutofit/>
            </a:bodyPr>
            <a:lstStyle/>
            <a:p>
              <a:pPr indent="-114300" lvl="1" marL="114300" marR="0" rtl="0" algn="l">
                <a:lnSpc>
                  <a:spcPct val="90000"/>
                </a:lnSpc>
                <a:spcBef>
                  <a:spcPts val="0"/>
                </a:spcBef>
                <a:spcAft>
                  <a:spcPts val="0"/>
                </a:spcAft>
                <a:buClr>
                  <a:schemeClr val="dk1"/>
                </a:buClr>
                <a:buSzPts val="1500"/>
                <a:buFont typeface="Oswald Light"/>
                <a:buChar char="•"/>
              </a:pPr>
              <a:r>
                <a:rPr b="0" i="0" lang="en-US" sz="1500" u="none" cap="none" strike="noStrike">
                  <a:solidFill>
                    <a:schemeClr val="dk1"/>
                  </a:solidFill>
                  <a:latin typeface="Oswald Light"/>
                  <a:ea typeface="Oswald Light"/>
                  <a:cs typeface="Oswald Light"/>
                  <a:sym typeface="Oswald Light"/>
                </a:rPr>
                <a:t>Day 4: Analyze the results, document which users fell for the phishing attempt, and identify common weak points</a:t>
              </a:r>
              <a:endParaRPr/>
            </a:p>
            <a:p>
              <a:pPr indent="-114300" lvl="1" marL="114300" marR="0" rtl="0" algn="l">
                <a:lnSpc>
                  <a:spcPct val="90000"/>
                </a:lnSpc>
                <a:spcBef>
                  <a:spcPts val="225"/>
                </a:spcBef>
                <a:spcAft>
                  <a:spcPts val="0"/>
                </a:spcAft>
                <a:buClr>
                  <a:schemeClr val="dk1"/>
                </a:buClr>
                <a:buSzPts val="1500"/>
                <a:buFont typeface="Oswald Light"/>
                <a:buChar char="•"/>
              </a:pPr>
              <a:r>
                <a:rPr b="0" i="0" lang="en-US" sz="1500" u="none" cap="none" strike="noStrike">
                  <a:solidFill>
                    <a:schemeClr val="dk1"/>
                  </a:solidFill>
                  <a:latin typeface="Oswald Light"/>
                  <a:ea typeface="Oswald Light"/>
                  <a:cs typeface="Oswald Light"/>
                  <a:sym typeface="Oswald Light"/>
                </a:rPr>
                <a:t>Day 5: Conduct a detailed awareness training session for employees covering phishing indicators and safe practices</a:t>
              </a:r>
              <a:endParaRPr/>
            </a:p>
            <a:p>
              <a:pPr indent="-114300" lvl="1" marL="114300" marR="0" rtl="0" algn="l">
                <a:lnSpc>
                  <a:spcPct val="90000"/>
                </a:lnSpc>
                <a:spcBef>
                  <a:spcPts val="225"/>
                </a:spcBef>
                <a:spcAft>
                  <a:spcPts val="0"/>
                </a:spcAft>
                <a:buClr>
                  <a:schemeClr val="dk1"/>
                </a:buClr>
                <a:buSzPts val="1500"/>
                <a:buFont typeface="Oswald Light"/>
                <a:buChar char="•"/>
              </a:pPr>
              <a:r>
                <a:rPr b="0" i="0" lang="en-US" sz="1500" u="none" cap="none" strike="noStrike">
                  <a:solidFill>
                    <a:schemeClr val="dk1"/>
                  </a:solidFill>
                  <a:latin typeface="Oswald Light"/>
                  <a:ea typeface="Oswald Light"/>
                  <a:cs typeface="Oswald Light"/>
                  <a:sym typeface="Oswald Light"/>
                </a:rPr>
                <a:t>Day 6: Follow-up with users who fell for the phishing test and provide additional training</a:t>
              </a:r>
              <a:endParaRPr/>
            </a:p>
          </p:txBody>
        </p:sp>
        <p:sp>
          <p:nvSpPr>
            <p:cNvPr id="336" name="Google Shape;336;p15"/>
            <p:cNvSpPr/>
            <p:nvPr/>
          </p:nvSpPr>
          <p:spPr>
            <a:xfrm>
              <a:off x="437279" y="1641563"/>
              <a:ext cx="6121908" cy="442800"/>
            </a:xfrm>
            <a:prstGeom prst="roundRect">
              <a:avLst>
                <a:gd fmla="val 16667" name="adj"/>
              </a:avLst>
            </a:prstGeom>
            <a:solidFill>
              <a:srgbClr val="753DD0"/>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15"/>
            <p:cNvSpPr txBox="1"/>
            <p:nvPr/>
          </p:nvSpPr>
          <p:spPr>
            <a:xfrm>
              <a:off x="458895" y="1663179"/>
              <a:ext cx="6078676" cy="399568"/>
            </a:xfrm>
            <a:prstGeom prst="rect">
              <a:avLst/>
            </a:prstGeom>
            <a:noFill/>
            <a:ln>
              <a:noFill/>
            </a:ln>
          </p:spPr>
          <p:txBody>
            <a:bodyPr anchorCtr="0" anchor="ctr" bIns="0" lIns="231375" spcFirstLastPara="1" rIns="231375" wrap="square" tIns="0">
              <a:noAutofit/>
            </a:bodyPr>
            <a:lstStyle/>
            <a:p>
              <a:pPr indent="0" lvl="0" marL="0" marR="0" rtl="0" algn="l">
                <a:lnSpc>
                  <a:spcPct val="90000"/>
                </a:lnSpc>
                <a:spcBef>
                  <a:spcPts val="0"/>
                </a:spcBef>
                <a:spcAft>
                  <a:spcPts val="0"/>
                </a:spcAft>
                <a:buClr>
                  <a:schemeClr val="lt1"/>
                </a:buClr>
                <a:buSzPts val="1500"/>
                <a:buFont typeface="Oswald Light"/>
                <a:buNone/>
              </a:pPr>
              <a:r>
                <a:rPr b="0" i="0" lang="en-US" sz="1500" u="none" cap="none" strike="noStrike">
                  <a:solidFill>
                    <a:schemeClr val="lt1"/>
                  </a:solidFill>
                  <a:latin typeface="Oswald Light"/>
                  <a:ea typeface="Oswald Light"/>
                  <a:cs typeface="Oswald Light"/>
                  <a:sym typeface="Oswald Light"/>
                </a:rPr>
                <a:t>Analysis and Training Phase</a:t>
              </a:r>
              <a:endParaRPr/>
            </a:p>
          </p:txBody>
        </p:sp>
      </p:grpSp>
    </p:spTree>
  </p:cSld>
  <p:clrMapOvr>
    <a:masterClrMapping/>
  </p:clrMapOvr>
  <mc:AlternateContent>
    <mc:Choice Requires="p14">
      <p:transition spd="slow" p14:dur="700">
        <p:fade/>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341" name="Shape 341"/>
        <p:cNvGrpSpPr/>
        <p:nvPr/>
      </p:nvGrpSpPr>
      <p:grpSpPr>
        <a:xfrm>
          <a:off x="0" y="0"/>
          <a:ext cx="0" cy="0"/>
          <a:chOff x="0" y="0"/>
          <a:chExt cx="0" cy="0"/>
        </a:xfrm>
      </p:grpSpPr>
      <p:sp>
        <p:nvSpPr>
          <p:cNvPr id="342" name="Google Shape;342;p16"/>
          <p:cNvSpPr/>
          <p:nvPr/>
        </p:nvSpPr>
        <p:spPr>
          <a:xfrm>
            <a:off x="-1" y="0"/>
            <a:ext cx="12192000" cy="68580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Oswald Light"/>
              <a:ea typeface="Oswald Light"/>
              <a:cs typeface="Oswald Light"/>
              <a:sym typeface="Oswald Light"/>
            </a:endParaRPr>
          </a:p>
        </p:txBody>
      </p:sp>
      <p:sp>
        <p:nvSpPr>
          <p:cNvPr id="343" name="Google Shape;343;p16"/>
          <p:cNvSpPr/>
          <p:nvPr/>
        </p:nvSpPr>
        <p:spPr>
          <a:xfrm>
            <a:off x="-1" y="0"/>
            <a:ext cx="4648201" cy="68580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Oswald Light"/>
              <a:ea typeface="Oswald Light"/>
              <a:cs typeface="Oswald Light"/>
              <a:sym typeface="Oswald Light"/>
            </a:endParaRPr>
          </a:p>
        </p:txBody>
      </p:sp>
      <p:pic>
        <p:nvPicPr>
          <p:cNvPr descr="A screenshot of a computer program&#10;&#10;Description automatically generated" id="344" name="Google Shape;344;p16"/>
          <p:cNvPicPr preferRelativeResize="0"/>
          <p:nvPr/>
        </p:nvPicPr>
        <p:blipFill rotWithShape="1">
          <a:blip r:embed="rId3">
            <a:alphaModFix amt="50000"/>
          </a:blip>
          <a:srcRect b="2" l="11175" r="32401" t="0"/>
          <a:stretch/>
        </p:blipFill>
        <p:spPr>
          <a:xfrm>
            <a:off x="-1" y="10"/>
            <a:ext cx="4648201" cy="6857989"/>
          </a:xfrm>
          <a:prstGeom prst="rect">
            <a:avLst/>
          </a:prstGeom>
          <a:noFill/>
          <a:ln>
            <a:noFill/>
          </a:ln>
        </p:spPr>
      </p:pic>
      <p:sp>
        <p:nvSpPr>
          <p:cNvPr id="345" name="Google Shape;345;p16"/>
          <p:cNvSpPr txBox="1"/>
          <p:nvPr>
            <p:ph idx="4294967295" type="ctrTitle"/>
          </p:nvPr>
        </p:nvSpPr>
        <p:spPr>
          <a:xfrm>
            <a:off x="738786" y="3994511"/>
            <a:ext cx="2797917" cy="1591492"/>
          </a:xfrm>
          <a:prstGeom prst="rect">
            <a:avLst/>
          </a:prstGeom>
          <a:noFill/>
          <a:ln>
            <a:noFill/>
          </a:ln>
        </p:spPr>
        <p:txBody>
          <a:bodyPr anchorCtr="0" anchor="b" bIns="45700" lIns="91425" spcFirstLastPara="1" rIns="91425" wrap="square" tIns="45700">
            <a:normAutofit/>
          </a:bodyPr>
          <a:lstStyle/>
          <a:p>
            <a:pPr indent="0" lvl="0" marL="0" marR="0" rtl="0" algn="l">
              <a:lnSpc>
                <a:spcPct val="110000"/>
              </a:lnSpc>
              <a:spcBef>
                <a:spcPts val="0"/>
              </a:spcBef>
              <a:spcAft>
                <a:spcPts val="0"/>
              </a:spcAft>
              <a:buClr>
                <a:srgbClr val="E28BCF"/>
              </a:buClr>
              <a:buSzPts val="2200"/>
              <a:buFont typeface="Oswald"/>
              <a:buNone/>
            </a:pPr>
            <a:r>
              <a:rPr b="1" i="0" lang="en-US" sz="2200" u="none" cap="none" strike="noStrike">
                <a:solidFill>
                  <a:srgbClr val="E28BCF"/>
                </a:solidFill>
                <a:latin typeface="Oswald"/>
                <a:ea typeface="Oswald"/>
                <a:cs typeface="Oswald"/>
                <a:sym typeface="Oswald"/>
              </a:rPr>
              <a:t>3. PHISHING ATTACK SIMULATION PLANNING</a:t>
            </a:r>
            <a:endParaRPr/>
          </a:p>
        </p:txBody>
      </p:sp>
      <p:sp>
        <p:nvSpPr>
          <p:cNvPr id="346" name="Google Shape;346;p16"/>
          <p:cNvSpPr txBox="1"/>
          <p:nvPr>
            <p:ph idx="1" type="body"/>
          </p:nvPr>
        </p:nvSpPr>
        <p:spPr>
          <a:xfrm>
            <a:off x="5562600" y="914400"/>
            <a:ext cx="5708943" cy="4991099"/>
          </a:xfrm>
          <a:prstGeom prst="rect">
            <a:avLst/>
          </a:prstGeom>
          <a:noFill/>
          <a:ln>
            <a:noFill/>
          </a:ln>
        </p:spPr>
        <p:txBody>
          <a:bodyPr anchorCtr="0" anchor="t" bIns="45700" lIns="91425" spcFirstLastPara="1" rIns="91425" wrap="square" tIns="45700">
            <a:normAutofit/>
          </a:bodyPr>
          <a:lstStyle/>
          <a:p>
            <a:pPr indent="-228600" lvl="0" marL="228600" rtl="0" algn="l">
              <a:lnSpc>
                <a:spcPct val="120000"/>
              </a:lnSpc>
              <a:spcBef>
                <a:spcPts val="0"/>
              </a:spcBef>
              <a:spcAft>
                <a:spcPts val="0"/>
              </a:spcAft>
              <a:buClr>
                <a:schemeClr val="dk1"/>
              </a:buClr>
              <a:buSzPts val="2000"/>
              <a:buChar char="•"/>
            </a:pPr>
            <a:r>
              <a:rPr b="1" lang="en-US" sz="2000"/>
              <a:t>Create phishing scenarios using ZPhisher:</a:t>
            </a:r>
            <a:endParaRPr/>
          </a:p>
          <a:p>
            <a:pPr indent="-228600" lvl="0" marL="228600" rtl="0" algn="l">
              <a:lnSpc>
                <a:spcPct val="120000"/>
              </a:lnSpc>
              <a:spcBef>
                <a:spcPts val="1000"/>
              </a:spcBef>
              <a:spcAft>
                <a:spcPts val="0"/>
              </a:spcAft>
              <a:buClr>
                <a:schemeClr val="dk1"/>
              </a:buClr>
              <a:buSzPts val="1800"/>
              <a:buChar char="•"/>
            </a:pPr>
            <a:r>
              <a:rPr lang="en-US"/>
              <a:t>Steps</a:t>
            </a:r>
            <a:endParaRPr/>
          </a:p>
          <a:p>
            <a:pPr indent="-228600" lvl="1" marL="685800" rtl="0" algn="l">
              <a:lnSpc>
                <a:spcPct val="120000"/>
              </a:lnSpc>
              <a:spcBef>
                <a:spcPts val="500"/>
              </a:spcBef>
              <a:spcAft>
                <a:spcPts val="0"/>
              </a:spcAft>
              <a:buClr>
                <a:schemeClr val="dk1"/>
              </a:buClr>
              <a:buSzPts val="1800"/>
              <a:buChar char="•"/>
            </a:pPr>
            <a:r>
              <a:rPr lang="en-US" sz="1800"/>
              <a:t>Start Zphisher</a:t>
            </a:r>
            <a:endParaRPr/>
          </a:p>
          <a:p>
            <a:pPr indent="-228600" lvl="2" marL="1143000" rtl="0" algn="l">
              <a:lnSpc>
                <a:spcPct val="120000"/>
              </a:lnSpc>
              <a:spcBef>
                <a:spcPts val="500"/>
              </a:spcBef>
              <a:spcAft>
                <a:spcPts val="0"/>
              </a:spcAft>
              <a:buClr>
                <a:schemeClr val="dk1"/>
              </a:buClr>
              <a:buSzPts val="1800"/>
              <a:buChar char="•"/>
            </a:pPr>
            <a:r>
              <a:rPr lang="en-US" sz="1800"/>
              <a:t>When you run the script, you will see a menu displaying various phishing templates for different platforms</a:t>
            </a:r>
            <a:endParaRPr/>
          </a:p>
          <a:p>
            <a:pPr indent="-228600" lvl="2" marL="1143000" rtl="0" algn="l">
              <a:lnSpc>
                <a:spcPct val="120000"/>
              </a:lnSpc>
              <a:spcBef>
                <a:spcPts val="500"/>
              </a:spcBef>
              <a:spcAft>
                <a:spcPts val="0"/>
              </a:spcAft>
              <a:buClr>
                <a:schemeClr val="dk1"/>
              </a:buClr>
              <a:buSzPts val="1800"/>
              <a:buChar char="•"/>
            </a:pPr>
            <a:r>
              <a:rPr lang="en-US" sz="1800"/>
              <a:t>Choose the desired platform by entering its corresponding number</a:t>
            </a:r>
            <a:endParaRPr/>
          </a:p>
          <a:p>
            <a:pPr indent="-139700" lvl="2" marL="1143000" rtl="0" algn="l">
              <a:lnSpc>
                <a:spcPct val="120000"/>
              </a:lnSpc>
              <a:spcBef>
                <a:spcPts val="500"/>
              </a:spcBef>
              <a:spcAft>
                <a:spcPts val="0"/>
              </a:spcAft>
              <a:buClr>
                <a:schemeClr val="dk1"/>
              </a:buClr>
              <a:buSzPts val="1400"/>
              <a:buNone/>
            </a:pPr>
            <a:r>
              <a:t/>
            </a:r>
            <a:endParaRPr/>
          </a:p>
        </p:txBody>
      </p:sp>
      <p:sp>
        <p:nvSpPr>
          <p:cNvPr id="347" name="Google Shape;347;p16"/>
          <p:cNvSpPr/>
          <p:nvPr/>
        </p:nvSpPr>
        <p:spPr>
          <a:xfrm rot="10800000">
            <a:off x="935883" y="935882"/>
            <a:ext cx="2797917" cy="4993618"/>
          </a:xfrm>
          <a:custGeom>
            <a:rect b="b" l="l" r="r" t="t"/>
            <a:pathLst>
              <a:path extrusionOk="0" h="4952999" w="4172596">
                <a:moveTo>
                  <a:pt x="4172596" y="1934392"/>
                </a:moveTo>
                <a:lnTo>
                  <a:pt x="4172596" y="4952999"/>
                </a:lnTo>
                <a:lnTo>
                  <a:pt x="0" y="4952999"/>
                </a:lnTo>
                <a:lnTo>
                  <a:pt x="0" y="0"/>
                </a:lnTo>
                <a:lnTo>
                  <a:pt x="4172596" y="0"/>
                </a:lnTo>
                <a:lnTo>
                  <a:pt x="4172596" y="342900"/>
                </a:lnTo>
              </a:path>
            </a:pathLst>
          </a:custGeom>
          <a:noFill/>
          <a:ln cap="flat" cmpd="sng" w="38100">
            <a:solidFill>
              <a:srgbClr val="E28BC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Oswald Light"/>
              <a:ea typeface="Oswald Light"/>
              <a:cs typeface="Oswald Light"/>
              <a:sym typeface="Oswald Light"/>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351" name="Shape 351"/>
        <p:cNvGrpSpPr/>
        <p:nvPr/>
      </p:nvGrpSpPr>
      <p:grpSpPr>
        <a:xfrm>
          <a:off x="0" y="0"/>
          <a:ext cx="0" cy="0"/>
          <a:chOff x="0" y="0"/>
          <a:chExt cx="0" cy="0"/>
        </a:xfrm>
      </p:grpSpPr>
      <p:sp>
        <p:nvSpPr>
          <p:cNvPr id="352" name="Google Shape;352;p17"/>
          <p:cNvSpPr/>
          <p:nvPr/>
        </p:nvSpPr>
        <p:spPr>
          <a:xfrm>
            <a:off x="933198" y="931857"/>
            <a:ext cx="10326946" cy="4996302"/>
          </a:xfrm>
          <a:prstGeom prst="rect">
            <a:avLst/>
          </a:prstGeom>
          <a:noFill/>
          <a:ln cap="flat" cmpd="sng" w="38100">
            <a:solidFill>
              <a:srgbClr val="E28BC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Oswald Light"/>
              <a:ea typeface="Oswald Light"/>
              <a:cs typeface="Oswald Light"/>
              <a:sym typeface="Oswald Light"/>
            </a:endParaRPr>
          </a:p>
        </p:txBody>
      </p:sp>
      <p:sp>
        <p:nvSpPr>
          <p:cNvPr id="353" name="Google Shape;353;p17"/>
          <p:cNvSpPr/>
          <p:nvPr/>
        </p:nvSpPr>
        <p:spPr>
          <a:xfrm>
            <a:off x="0" y="0"/>
            <a:ext cx="12192000" cy="68580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Oswald Light"/>
              <a:ea typeface="Oswald Light"/>
              <a:cs typeface="Oswald Light"/>
              <a:sym typeface="Oswald Light"/>
            </a:endParaRPr>
          </a:p>
        </p:txBody>
      </p:sp>
      <p:pic>
        <p:nvPicPr>
          <p:cNvPr descr="A screenshot of a computer&#10;&#10;Description automatically generated" id="354" name="Google Shape;354;p17"/>
          <p:cNvPicPr preferRelativeResize="0"/>
          <p:nvPr>
            <p:ph idx="1" type="body"/>
          </p:nvPr>
        </p:nvPicPr>
        <p:blipFill rotWithShape="1">
          <a:blip r:embed="rId3">
            <a:alphaModFix/>
          </a:blip>
          <a:srcRect b="0" l="0" r="0" t="0"/>
          <a:stretch/>
        </p:blipFill>
        <p:spPr>
          <a:xfrm>
            <a:off x="20" y="10"/>
            <a:ext cx="12191979" cy="6857989"/>
          </a:xfrm>
          <a:prstGeom prst="rect">
            <a:avLst/>
          </a:prstGeom>
          <a:noFill/>
          <a:ln>
            <a:noFill/>
          </a:ln>
        </p:spPr>
      </p:pic>
      <p:sp>
        <p:nvSpPr>
          <p:cNvPr id="355" name="Google Shape;355;p17"/>
          <p:cNvSpPr/>
          <p:nvPr/>
        </p:nvSpPr>
        <p:spPr>
          <a:xfrm flipH="1">
            <a:off x="-1" y="0"/>
            <a:ext cx="12192000" cy="2906973"/>
          </a:xfrm>
          <a:prstGeom prst="rect">
            <a:avLst/>
          </a:prstGeom>
          <a:gradFill>
            <a:gsLst>
              <a:gs pos="0">
                <a:srgbClr val="000000">
                  <a:alpha val="45882"/>
                </a:srgbClr>
              </a:gs>
              <a:gs pos="56000">
                <a:srgbClr val="000000">
                  <a:alpha val="20000"/>
                </a:srgbClr>
              </a:gs>
              <a:gs pos="100000">
                <a:srgbClr val="000000">
                  <a:alpha val="0"/>
                </a:srgbClr>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Oswald Light"/>
              <a:ea typeface="Oswald Light"/>
              <a:cs typeface="Oswald Light"/>
              <a:sym typeface="Oswald Light"/>
            </a:endParaRPr>
          </a:p>
        </p:txBody>
      </p:sp>
      <p:sp>
        <p:nvSpPr>
          <p:cNvPr id="356" name="Google Shape;356;p17"/>
          <p:cNvSpPr/>
          <p:nvPr/>
        </p:nvSpPr>
        <p:spPr>
          <a:xfrm flipH="1" rot="10800000">
            <a:off x="1" y="3787253"/>
            <a:ext cx="12191998" cy="3070743"/>
          </a:xfrm>
          <a:prstGeom prst="rect">
            <a:avLst/>
          </a:prstGeom>
          <a:gradFill>
            <a:gsLst>
              <a:gs pos="0">
                <a:srgbClr val="000000">
                  <a:alpha val="37647"/>
                </a:srgbClr>
              </a:gs>
              <a:gs pos="56000">
                <a:srgbClr val="000000">
                  <a:alpha val="20000"/>
                </a:srgbClr>
              </a:gs>
              <a:gs pos="92000">
                <a:srgbClr val="000000">
                  <a:alpha val="0"/>
                </a:srgbClr>
              </a:gs>
              <a:gs pos="100000">
                <a:srgbClr val="000000">
                  <a:alpha val="0"/>
                </a:srgbClr>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Oswald Light"/>
              <a:ea typeface="Oswald Light"/>
              <a:cs typeface="Oswald Light"/>
              <a:sym typeface="Oswald Light"/>
            </a:endParaRPr>
          </a:p>
        </p:txBody>
      </p:sp>
      <p:sp>
        <p:nvSpPr>
          <p:cNvPr id="357" name="Google Shape;357;p17"/>
          <p:cNvSpPr txBox="1"/>
          <p:nvPr>
            <p:ph type="title"/>
          </p:nvPr>
        </p:nvSpPr>
        <p:spPr>
          <a:xfrm>
            <a:off x="6812583" y="4729841"/>
            <a:ext cx="4649872" cy="1399792"/>
          </a:xfrm>
          <a:prstGeom prst="rect">
            <a:avLst/>
          </a:prstGeom>
          <a:noFill/>
          <a:ln>
            <a:noFill/>
          </a:ln>
        </p:spPr>
        <p:txBody>
          <a:bodyPr anchorCtr="0" anchor="b" bIns="45700" lIns="91425" spcFirstLastPara="1" rIns="91425" wrap="square" tIns="45700">
            <a:normAutofit/>
          </a:bodyPr>
          <a:lstStyle/>
          <a:p>
            <a:pPr indent="0" lvl="0" marL="0" rtl="0" algn="r">
              <a:lnSpc>
                <a:spcPct val="110000"/>
              </a:lnSpc>
              <a:spcBef>
                <a:spcPts val="0"/>
              </a:spcBef>
              <a:spcAft>
                <a:spcPts val="0"/>
              </a:spcAft>
              <a:buClr>
                <a:srgbClr val="FFFFFF"/>
              </a:buClr>
              <a:buSzPts val="2500"/>
              <a:buFont typeface="Oswald"/>
              <a:buNone/>
            </a:pPr>
            <a:r>
              <a:rPr lang="en-US" sz="2500">
                <a:solidFill>
                  <a:srgbClr val="FFFFFF"/>
                </a:solidFill>
              </a:rPr>
              <a:t>3. PHISHING ATTACK SIMULATION PLANNING</a:t>
            </a:r>
            <a:br>
              <a:rPr lang="en-US" sz="2500">
                <a:solidFill>
                  <a:srgbClr val="FFFFFF"/>
                </a:solidFill>
              </a:rPr>
            </a:br>
            <a:r>
              <a:rPr lang="en-US" sz="2500">
                <a:solidFill>
                  <a:srgbClr val="FFFFFF"/>
                </a:solidFill>
              </a:rPr>
              <a:t>START ZPHISHER</a:t>
            </a:r>
            <a:endParaRPr/>
          </a:p>
        </p:txBody>
      </p:sp>
      <p:sp>
        <p:nvSpPr>
          <p:cNvPr id="358" name="Google Shape;358;p17"/>
          <p:cNvSpPr/>
          <p:nvPr/>
        </p:nvSpPr>
        <p:spPr>
          <a:xfrm rot="-5400000">
            <a:off x="5811325" y="-3945761"/>
            <a:ext cx="547377" cy="10308977"/>
          </a:xfrm>
          <a:custGeom>
            <a:rect b="b" l="l" r="r" t="t"/>
            <a:pathLst>
              <a:path extrusionOk="0" h="4920343" w="866754">
                <a:moveTo>
                  <a:pt x="0" y="2592"/>
                </a:moveTo>
                <a:lnTo>
                  <a:pt x="866754" y="0"/>
                </a:lnTo>
                <a:lnTo>
                  <a:pt x="866754" y="4920343"/>
                </a:lnTo>
              </a:path>
            </a:pathLst>
          </a:custGeom>
          <a:noFill/>
          <a:ln cap="flat" cmpd="sng" w="38100">
            <a:solidFill>
              <a:srgbClr val="FFFF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Oswald Light"/>
              <a:ea typeface="Oswald Light"/>
              <a:cs typeface="Oswald Light"/>
              <a:sym typeface="Oswald Light"/>
            </a:endParaRPr>
          </a:p>
        </p:txBody>
      </p:sp>
      <p:cxnSp>
        <p:nvCxnSpPr>
          <p:cNvPr id="359" name="Google Shape;359;p17"/>
          <p:cNvCxnSpPr/>
          <p:nvPr/>
        </p:nvCxnSpPr>
        <p:spPr>
          <a:xfrm>
            <a:off x="11255236" y="914400"/>
            <a:ext cx="0" cy="3815441"/>
          </a:xfrm>
          <a:prstGeom prst="straightConnector1">
            <a:avLst/>
          </a:prstGeom>
          <a:noFill/>
          <a:ln cap="flat" cmpd="sng" w="38100">
            <a:solidFill>
              <a:srgbClr val="FFFFFF"/>
            </a:solidFill>
            <a:prstDash val="solid"/>
            <a:miter lim="800000"/>
            <a:headEnd len="sm" w="sm" type="none"/>
            <a:tailEnd len="sm" w="sm" type="none"/>
          </a:ln>
        </p:spPr>
      </p:cxnSp>
      <p:sp>
        <p:nvSpPr>
          <p:cNvPr id="360" name="Google Shape;360;p17"/>
          <p:cNvSpPr/>
          <p:nvPr/>
        </p:nvSpPr>
        <p:spPr>
          <a:xfrm flipH="1" rot="-5400000">
            <a:off x="2076984" y="1230922"/>
            <a:ext cx="3546752" cy="5839670"/>
          </a:xfrm>
          <a:custGeom>
            <a:rect b="b" l="l" r="r" t="t"/>
            <a:pathLst>
              <a:path extrusionOk="0" h="4920343" w="5588242">
                <a:moveTo>
                  <a:pt x="0" y="16034"/>
                </a:moveTo>
                <a:lnTo>
                  <a:pt x="5588242" y="0"/>
                </a:lnTo>
                <a:lnTo>
                  <a:pt x="5588242" y="4920343"/>
                </a:lnTo>
              </a:path>
            </a:pathLst>
          </a:custGeom>
          <a:noFill/>
          <a:ln cap="flat" cmpd="sng" w="38100">
            <a:solidFill>
              <a:srgbClr val="FFFF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Oswald Light"/>
              <a:ea typeface="Oswald Light"/>
              <a:cs typeface="Oswald Light"/>
              <a:sym typeface="Oswald Light"/>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364" name="Shape 364"/>
        <p:cNvGrpSpPr/>
        <p:nvPr/>
      </p:nvGrpSpPr>
      <p:grpSpPr>
        <a:xfrm>
          <a:off x="0" y="0"/>
          <a:ext cx="0" cy="0"/>
          <a:chOff x="0" y="0"/>
          <a:chExt cx="0" cy="0"/>
        </a:xfrm>
      </p:grpSpPr>
      <p:sp>
        <p:nvSpPr>
          <p:cNvPr id="365" name="Google Shape;365;p18"/>
          <p:cNvSpPr/>
          <p:nvPr/>
        </p:nvSpPr>
        <p:spPr>
          <a:xfrm>
            <a:off x="0" y="0"/>
            <a:ext cx="12192000" cy="68580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Oswald Light"/>
              <a:ea typeface="Oswald Light"/>
              <a:cs typeface="Oswald Light"/>
              <a:sym typeface="Oswald Light"/>
            </a:endParaRPr>
          </a:p>
        </p:txBody>
      </p:sp>
      <p:sp>
        <p:nvSpPr>
          <p:cNvPr id="366" name="Google Shape;366;p18"/>
          <p:cNvSpPr/>
          <p:nvPr/>
        </p:nvSpPr>
        <p:spPr>
          <a:xfrm>
            <a:off x="5308233" y="936887"/>
            <a:ext cx="5947834" cy="4337163"/>
          </a:xfrm>
          <a:prstGeom prst="rect">
            <a:avLst/>
          </a:prstGeom>
          <a:noFill/>
          <a:ln cap="flat" cmpd="sng" w="38100">
            <a:solidFill>
              <a:srgbClr val="E28BC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Oswald Light"/>
              <a:ea typeface="Oswald Light"/>
              <a:cs typeface="Oswald Light"/>
              <a:sym typeface="Oswald Light"/>
            </a:endParaRPr>
          </a:p>
        </p:txBody>
      </p:sp>
      <p:sp>
        <p:nvSpPr>
          <p:cNvPr id="367" name="Google Shape;367;p18"/>
          <p:cNvSpPr txBox="1"/>
          <p:nvPr>
            <p:ph idx="4294967295" type="ctrTitle"/>
          </p:nvPr>
        </p:nvSpPr>
        <p:spPr>
          <a:xfrm>
            <a:off x="914397" y="950441"/>
            <a:ext cx="3184637" cy="1801455"/>
          </a:xfrm>
          <a:prstGeom prst="rect">
            <a:avLst/>
          </a:prstGeom>
          <a:noFill/>
          <a:ln>
            <a:noFill/>
          </a:ln>
        </p:spPr>
        <p:txBody>
          <a:bodyPr anchorCtr="0" anchor="b" bIns="45700" lIns="91425" spcFirstLastPara="1" rIns="91425" wrap="square" tIns="45700">
            <a:normAutofit/>
          </a:bodyPr>
          <a:lstStyle/>
          <a:p>
            <a:pPr indent="0" lvl="0" marL="0" marR="0" rtl="0" algn="l">
              <a:lnSpc>
                <a:spcPct val="120000"/>
              </a:lnSpc>
              <a:spcBef>
                <a:spcPts val="0"/>
              </a:spcBef>
              <a:spcAft>
                <a:spcPts val="0"/>
              </a:spcAft>
              <a:buClr>
                <a:schemeClr val="dk1"/>
              </a:buClr>
              <a:buSzPts val="2800"/>
              <a:buFont typeface="Oswald"/>
              <a:buNone/>
            </a:pPr>
            <a:r>
              <a:rPr b="1" i="0" lang="en-US" sz="2800" u="none" cap="none" strike="noStrike">
                <a:solidFill>
                  <a:schemeClr val="dk1"/>
                </a:solidFill>
                <a:latin typeface="Oswald"/>
                <a:ea typeface="Oswald"/>
                <a:cs typeface="Oswald"/>
                <a:sym typeface="Oswald"/>
              </a:rPr>
              <a:t>CHOOSE THE TUNNELING SERVICE</a:t>
            </a:r>
            <a:endParaRPr/>
          </a:p>
        </p:txBody>
      </p:sp>
      <p:sp>
        <p:nvSpPr>
          <p:cNvPr id="368" name="Google Shape;368;p18"/>
          <p:cNvSpPr txBox="1"/>
          <p:nvPr>
            <p:ph idx="1" type="body"/>
          </p:nvPr>
        </p:nvSpPr>
        <p:spPr>
          <a:xfrm>
            <a:off x="914400" y="2890881"/>
            <a:ext cx="3184633" cy="3052719"/>
          </a:xfrm>
          <a:prstGeom prst="rect">
            <a:avLst/>
          </a:prstGeom>
          <a:noFill/>
          <a:ln>
            <a:noFill/>
          </a:ln>
        </p:spPr>
        <p:txBody>
          <a:bodyPr anchorCtr="0" anchor="t" bIns="45700" lIns="91425" spcFirstLastPara="1" rIns="91425" wrap="square" tIns="45700">
            <a:normAutofit/>
          </a:bodyPr>
          <a:lstStyle/>
          <a:p>
            <a:pPr indent="-228600" lvl="0" marL="228600" rtl="0" algn="l">
              <a:lnSpc>
                <a:spcPct val="120000"/>
              </a:lnSpc>
              <a:spcBef>
                <a:spcPts val="0"/>
              </a:spcBef>
              <a:spcAft>
                <a:spcPts val="0"/>
              </a:spcAft>
              <a:buClr>
                <a:schemeClr val="dk1"/>
              </a:buClr>
              <a:buSzPts val="1800"/>
              <a:buChar char="•"/>
            </a:pPr>
            <a:r>
              <a:rPr lang="en-US"/>
              <a:t>After selecting the platform, Zphisher will present you with multiple methods, such as</a:t>
            </a:r>
            <a:endParaRPr/>
          </a:p>
          <a:p>
            <a:pPr indent="-228600" lvl="1" marL="685800" rtl="0" algn="l">
              <a:lnSpc>
                <a:spcPct val="120000"/>
              </a:lnSpc>
              <a:spcBef>
                <a:spcPts val="500"/>
              </a:spcBef>
              <a:spcAft>
                <a:spcPts val="0"/>
              </a:spcAft>
              <a:buClr>
                <a:schemeClr val="dk1"/>
              </a:buClr>
              <a:buSzPts val="1600"/>
              <a:buChar char="•"/>
            </a:pPr>
            <a:r>
              <a:rPr lang="en-US"/>
              <a:t>Localhost</a:t>
            </a:r>
            <a:endParaRPr/>
          </a:p>
          <a:p>
            <a:pPr indent="-228600" lvl="1" marL="685800" rtl="0" algn="l">
              <a:lnSpc>
                <a:spcPct val="120000"/>
              </a:lnSpc>
              <a:spcBef>
                <a:spcPts val="500"/>
              </a:spcBef>
              <a:spcAft>
                <a:spcPts val="0"/>
              </a:spcAft>
              <a:buClr>
                <a:schemeClr val="dk1"/>
              </a:buClr>
              <a:buSzPts val="1600"/>
              <a:buChar char="•"/>
            </a:pPr>
            <a:r>
              <a:rPr lang="en-US"/>
              <a:t>Cloudflared</a:t>
            </a:r>
            <a:endParaRPr/>
          </a:p>
          <a:p>
            <a:pPr indent="-228600" lvl="1" marL="685800" rtl="0" algn="l">
              <a:lnSpc>
                <a:spcPct val="120000"/>
              </a:lnSpc>
              <a:spcBef>
                <a:spcPts val="500"/>
              </a:spcBef>
              <a:spcAft>
                <a:spcPts val="0"/>
              </a:spcAft>
              <a:buClr>
                <a:schemeClr val="dk1"/>
              </a:buClr>
              <a:buSzPts val="1600"/>
              <a:buChar char="•"/>
            </a:pPr>
            <a:r>
              <a:rPr lang="en-US"/>
              <a:t>LocalXpose</a:t>
            </a:r>
            <a:endParaRPr/>
          </a:p>
          <a:p>
            <a:pPr indent="-228600" lvl="1" marL="685800" rtl="0" algn="l">
              <a:lnSpc>
                <a:spcPct val="120000"/>
              </a:lnSpc>
              <a:spcBef>
                <a:spcPts val="500"/>
              </a:spcBef>
              <a:spcAft>
                <a:spcPts val="0"/>
              </a:spcAft>
              <a:buClr>
                <a:schemeClr val="dk1"/>
              </a:buClr>
              <a:buSzPts val="1600"/>
              <a:buChar char="•"/>
            </a:pPr>
            <a:r>
              <a:rPr lang="en-US"/>
              <a:t>Ngrok</a:t>
            </a:r>
            <a:endParaRPr/>
          </a:p>
        </p:txBody>
      </p:sp>
      <p:pic>
        <p:nvPicPr>
          <p:cNvPr descr="A screenshot of a computer&#10;&#10;Description automatically generated" id="369" name="Google Shape;369;p18"/>
          <p:cNvPicPr preferRelativeResize="0"/>
          <p:nvPr/>
        </p:nvPicPr>
        <p:blipFill rotWithShape="1">
          <a:blip r:embed="rId3">
            <a:alphaModFix/>
          </a:blip>
          <a:srcRect b="0" l="0" r="0" t="0"/>
          <a:stretch/>
        </p:blipFill>
        <p:spPr>
          <a:xfrm>
            <a:off x="4648200" y="1606437"/>
            <a:ext cx="5947834" cy="2814452"/>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373" name="Shape 373"/>
        <p:cNvGrpSpPr/>
        <p:nvPr/>
      </p:nvGrpSpPr>
      <p:grpSpPr>
        <a:xfrm>
          <a:off x="0" y="0"/>
          <a:ext cx="0" cy="0"/>
          <a:chOff x="0" y="0"/>
          <a:chExt cx="0" cy="0"/>
        </a:xfrm>
      </p:grpSpPr>
      <p:sp>
        <p:nvSpPr>
          <p:cNvPr id="374" name="Google Shape;374;p19"/>
          <p:cNvSpPr/>
          <p:nvPr/>
        </p:nvSpPr>
        <p:spPr>
          <a:xfrm>
            <a:off x="0" y="0"/>
            <a:ext cx="12192000" cy="68580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Oswald Light"/>
              <a:ea typeface="Oswald Light"/>
              <a:cs typeface="Oswald Light"/>
              <a:sym typeface="Oswald Light"/>
            </a:endParaRPr>
          </a:p>
        </p:txBody>
      </p:sp>
      <p:sp>
        <p:nvSpPr>
          <p:cNvPr id="375" name="Google Shape;375;p19"/>
          <p:cNvSpPr/>
          <p:nvPr/>
        </p:nvSpPr>
        <p:spPr>
          <a:xfrm>
            <a:off x="5308233" y="936887"/>
            <a:ext cx="5947834" cy="4337163"/>
          </a:xfrm>
          <a:prstGeom prst="rect">
            <a:avLst/>
          </a:prstGeom>
          <a:noFill/>
          <a:ln cap="flat" cmpd="sng" w="38100">
            <a:solidFill>
              <a:srgbClr val="E28BC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Oswald Light"/>
              <a:ea typeface="Oswald Light"/>
              <a:cs typeface="Oswald Light"/>
              <a:sym typeface="Oswald Light"/>
            </a:endParaRPr>
          </a:p>
        </p:txBody>
      </p:sp>
      <p:sp>
        <p:nvSpPr>
          <p:cNvPr id="376" name="Google Shape;376;p19"/>
          <p:cNvSpPr txBox="1"/>
          <p:nvPr>
            <p:ph idx="4294967295" type="ctrTitle"/>
          </p:nvPr>
        </p:nvSpPr>
        <p:spPr>
          <a:xfrm>
            <a:off x="914397" y="950441"/>
            <a:ext cx="3184637" cy="1801455"/>
          </a:xfrm>
          <a:prstGeom prst="rect">
            <a:avLst/>
          </a:prstGeom>
          <a:noFill/>
          <a:ln>
            <a:noFill/>
          </a:ln>
        </p:spPr>
        <p:txBody>
          <a:bodyPr anchorCtr="0" anchor="b" bIns="45700" lIns="91425" spcFirstLastPara="1" rIns="91425" wrap="square" tIns="45700">
            <a:normAutofit/>
          </a:bodyPr>
          <a:lstStyle/>
          <a:p>
            <a:pPr indent="0" lvl="0" marL="0" marR="0" rtl="0" algn="l">
              <a:lnSpc>
                <a:spcPct val="120000"/>
              </a:lnSpc>
              <a:spcBef>
                <a:spcPts val="0"/>
              </a:spcBef>
              <a:spcAft>
                <a:spcPts val="0"/>
              </a:spcAft>
              <a:buClr>
                <a:schemeClr val="dk1"/>
              </a:buClr>
              <a:buSzPts val="2800"/>
              <a:buFont typeface="Oswald"/>
              <a:buNone/>
            </a:pPr>
            <a:r>
              <a:rPr b="1" i="0" lang="en-US" sz="2800" u="none" cap="none" strike="noStrike">
                <a:solidFill>
                  <a:schemeClr val="dk1"/>
                </a:solidFill>
                <a:latin typeface="Oswald"/>
                <a:ea typeface="Oswald"/>
                <a:cs typeface="Oswald"/>
                <a:sym typeface="Oswald"/>
              </a:rPr>
              <a:t>GENERATE THE PHISHING LINK</a:t>
            </a:r>
            <a:endParaRPr/>
          </a:p>
        </p:txBody>
      </p:sp>
      <p:sp>
        <p:nvSpPr>
          <p:cNvPr id="377" name="Google Shape;377;p19"/>
          <p:cNvSpPr txBox="1"/>
          <p:nvPr>
            <p:ph idx="1" type="body"/>
          </p:nvPr>
        </p:nvSpPr>
        <p:spPr>
          <a:xfrm>
            <a:off x="914400" y="2890881"/>
            <a:ext cx="3184633" cy="3052719"/>
          </a:xfrm>
          <a:prstGeom prst="rect">
            <a:avLst/>
          </a:prstGeom>
          <a:noFill/>
          <a:ln>
            <a:noFill/>
          </a:ln>
        </p:spPr>
        <p:txBody>
          <a:bodyPr anchorCtr="0" anchor="t" bIns="45700" lIns="91425" spcFirstLastPara="1" rIns="91425" wrap="square" tIns="45700">
            <a:normAutofit/>
          </a:bodyPr>
          <a:lstStyle/>
          <a:p>
            <a:pPr indent="-228600" lvl="0" marL="228600" rtl="0" algn="l">
              <a:lnSpc>
                <a:spcPct val="120000"/>
              </a:lnSpc>
              <a:spcBef>
                <a:spcPts val="0"/>
              </a:spcBef>
              <a:spcAft>
                <a:spcPts val="0"/>
              </a:spcAft>
              <a:buClr>
                <a:schemeClr val="dk1"/>
              </a:buClr>
              <a:buSzPts val="1800"/>
              <a:buChar char="•"/>
            </a:pPr>
            <a:r>
              <a:rPr lang="en-US"/>
              <a:t>Once the server is started, Zphisher will generate a phishing link that you can use</a:t>
            </a:r>
            <a:endParaRPr/>
          </a:p>
          <a:p>
            <a:pPr indent="-228600" lvl="0" marL="228600" rtl="0" algn="l">
              <a:lnSpc>
                <a:spcPct val="120000"/>
              </a:lnSpc>
              <a:spcBef>
                <a:spcPts val="1000"/>
              </a:spcBef>
              <a:spcAft>
                <a:spcPts val="0"/>
              </a:spcAft>
              <a:buClr>
                <a:schemeClr val="dk1"/>
              </a:buClr>
              <a:buSzPts val="1800"/>
              <a:buChar char="•"/>
            </a:pPr>
            <a:r>
              <a:rPr lang="en-US"/>
              <a:t>Copy this link and send it to your target victim in an email or in an attachment</a:t>
            </a:r>
            <a:endParaRPr/>
          </a:p>
          <a:p>
            <a:pPr indent="-114300" lvl="0" marL="228600" rtl="0" algn="l">
              <a:lnSpc>
                <a:spcPct val="120000"/>
              </a:lnSpc>
              <a:spcBef>
                <a:spcPts val="1000"/>
              </a:spcBef>
              <a:spcAft>
                <a:spcPts val="0"/>
              </a:spcAft>
              <a:buClr>
                <a:schemeClr val="dk1"/>
              </a:buClr>
              <a:buSzPts val="1800"/>
              <a:buNone/>
            </a:pPr>
            <a:r>
              <a:t/>
            </a:r>
            <a:endParaRPr/>
          </a:p>
        </p:txBody>
      </p:sp>
      <p:pic>
        <p:nvPicPr>
          <p:cNvPr descr="A screenshot of a computer&#10;&#10;Description automatically generated" id="378" name="Google Shape;378;p19"/>
          <p:cNvPicPr preferRelativeResize="0"/>
          <p:nvPr/>
        </p:nvPicPr>
        <p:blipFill rotWithShape="1">
          <a:blip r:embed="rId3">
            <a:alphaModFix/>
          </a:blip>
          <a:srcRect b="0" l="1011" r="47181" t="0"/>
          <a:stretch/>
        </p:blipFill>
        <p:spPr>
          <a:xfrm>
            <a:off x="5047892" y="1606437"/>
            <a:ext cx="5548142" cy="4337163"/>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97" name="Shape 97"/>
        <p:cNvGrpSpPr/>
        <p:nvPr/>
      </p:nvGrpSpPr>
      <p:grpSpPr>
        <a:xfrm>
          <a:off x="0" y="0"/>
          <a:ext cx="0" cy="0"/>
          <a:chOff x="0" y="0"/>
          <a:chExt cx="0" cy="0"/>
        </a:xfrm>
      </p:grpSpPr>
      <p:sp>
        <p:nvSpPr>
          <p:cNvPr id="98" name="Google Shape;98;p2"/>
          <p:cNvSpPr/>
          <p:nvPr/>
        </p:nvSpPr>
        <p:spPr>
          <a:xfrm>
            <a:off x="0" y="0"/>
            <a:ext cx="12192000" cy="68580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Oswald Light"/>
              <a:ea typeface="Oswald Light"/>
              <a:cs typeface="Oswald Light"/>
              <a:sym typeface="Oswald Light"/>
            </a:endParaRPr>
          </a:p>
        </p:txBody>
      </p:sp>
      <p:sp>
        <p:nvSpPr>
          <p:cNvPr id="99" name="Google Shape;99;p2"/>
          <p:cNvSpPr/>
          <p:nvPr/>
        </p:nvSpPr>
        <p:spPr>
          <a:xfrm>
            <a:off x="940159" y="936478"/>
            <a:ext cx="10314136" cy="4982284"/>
          </a:xfrm>
          <a:prstGeom prst="rect">
            <a:avLst/>
          </a:prstGeom>
          <a:noFill/>
          <a:ln cap="flat" cmpd="sng" w="38100">
            <a:solidFill>
              <a:srgbClr val="E28BC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Oswald Light"/>
              <a:ea typeface="Oswald Light"/>
              <a:cs typeface="Oswald Light"/>
              <a:sym typeface="Oswald Light"/>
            </a:endParaRPr>
          </a:p>
        </p:txBody>
      </p:sp>
      <p:sp>
        <p:nvSpPr>
          <p:cNvPr id="100" name="Google Shape;100;p2"/>
          <p:cNvSpPr txBox="1"/>
          <p:nvPr>
            <p:ph idx="4294967295" type="ctrTitle"/>
          </p:nvPr>
        </p:nvSpPr>
        <p:spPr>
          <a:xfrm>
            <a:off x="944732" y="336835"/>
            <a:ext cx="3518117" cy="723434"/>
          </a:xfrm>
          <a:prstGeom prst="rect">
            <a:avLst/>
          </a:prstGeom>
          <a:noFill/>
          <a:ln>
            <a:noFill/>
          </a:ln>
        </p:spPr>
        <p:txBody>
          <a:bodyPr anchorCtr="0" anchor="t" bIns="45700" lIns="91425" spcFirstLastPara="1" rIns="91425" wrap="square" tIns="45700">
            <a:normAutofit/>
          </a:bodyPr>
          <a:lstStyle/>
          <a:p>
            <a:pPr indent="0" lvl="0" marL="0" marR="0" rtl="0" algn="l">
              <a:lnSpc>
                <a:spcPct val="120000"/>
              </a:lnSpc>
              <a:spcBef>
                <a:spcPts val="0"/>
              </a:spcBef>
              <a:spcAft>
                <a:spcPts val="0"/>
              </a:spcAft>
              <a:buClr>
                <a:schemeClr val="dk1"/>
              </a:buClr>
              <a:buSzPts val="2800"/>
              <a:buFont typeface="Oswald"/>
              <a:buNone/>
            </a:pPr>
            <a:r>
              <a:rPr b="1" i="0" lang="en-US" sz="2800" u="none" cap="none" strike="noStrike">
                <a:solidFill>
                  <a:schemeClr val="dk1"/>
                </a:solidFill>
                <a:latin typeface="Oswald"/>
                <a:ea typeface="Oswald"/>
                <a:cs typeface="Oswald"/>
                <a:sym typeface="Oswald"/>
              </a:rPr>
              <a:t>TEAM MEMBERS</a:t>
            </a:r>
            <a:endParaRPr b="1" i="0" sz="2800" u="none" cap="none" strike="noStrike">
              <a:solidFill>
                <a:schemeClr val="dk1"/>
              </a:solidFill>
              <a:latin typeface="Oswald"/>
              <a:ea typeface="Oswald"/>
              <a:cs typeface="Oswald"/>
              <a:sym typeface="Oswald"/>
            </a:endParaRPr>
          </a:p>
        </p:txBody>
      </p:sp>
      <p:grpSp>
        <p:nvGrpSpPr>
          <p:cNvPr id="101" name="Google Shape;101;p2"/>
          <p:cNvGrpSpPr/>
          <p:nvPr/>
        </p:nvGrpSpPr>
        <p:grpSpPr>
          <a:xfrm>
            <a:off x="1590432" y="1876155"/>
            <a:ext cx="8745582" cy="3331453"/>
            <a:chOff x="0" y="0"/>
            <a:chExt cx="8745582" cy="3331453"/>
          </a:xfrm>
        </p:grpSpPr>
        <p:sp>
          <p:nvSpPr>
            <p:cNvPr id="102" name="Google Shape;102;p2"/>
            <p:cNvSpPr/>
            <p:nvPr/>
          </p:nvSpPr>
          <p:spPr>
            <a:xfrm>
              <a:off x="0" y="0"/>
              <a:ext cx="6734098" cy="599661"/>
            </a:xfrm>
            <a:prstGeom prst="roundRect">
              <a:avLst>
                <a:gd fmla="val 10000" name="adj"/>
              </a:avLst>
            </a:prstGeom>
            <a:solidFill>
              <a:srgbClr val="9F2BBE"/>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2"/>
            <p:cNvSpPr txBox="1"/>
            <p:nvPr/>
          </p:nvSpPr>
          <p:spPr>
            <a:xfrm>
              <a:off x="17563" y="17563"/>
              <a:ext cx="6016857" cy="564535"/>
            </a:xfrm>
            <a:prstGeom prst="rect">
              <a:avLst/>
            </a:prstGeom>
            <a:noFill/>
            <a:ln>
              <a:noFill/>
            </a:ln>
          </p:spPr>
          <p:txBody>
            <a:bodyPr anchorCtr="0" anchor="ctr" bIns="99050" lIns="99050" spcFirstLastPara="1" rIns="99050" wrap="square" tIns="99050">
              <a:noAutofit/>
            </a:bodyPr>
            <a:lstStyle/>
            <a:p>
              <a:pPr indent="0" lvl="0" marL="0" marR="0" rtl="0" algn="l">
                <a:lnSpc>
                  <a:spcPct val="90000"/>
                </a:lnSpc>
                <a:spcBef>
                  <a:spcPts val="0"/>
                </a:spcBef>
                <a:spcAft>
                  <a:spcPts val="0"/>
                </a:spcAft>
                <a:buClr>
                  <a:schemeClr val="lt1"/>
                </a:buClr>
                <a:buSzPts val="2600"/>
                <a:buFont typeface="Oswald Light"/>
                <a:buNone/>
              </a:pPr>
              <a:r>
                <a:rPr b="0" i="0" lang="en-US" sz="2600" u="none" cap="none" strike="noStrike">
                  <a:solidFill>
                    <a:schemeClr val="lt1"/>
                  </a:solidFill>
                  <a:latin typeface="Oswald Light"/>
                  <a:ea typeface="Oswald Light"/>
                  <a:cs typeface="Oswald Light"/>
                  <a:sym typeface="Oswald Light"/>
                </a:rPr>
                <a:t>Mostafa Helal Atia Mohamed</a:t>
              </a:r>
              <a:endParaRPr/>
            </a:p>
          </p:txBody>
        </p:sp>
        <p:sp>
          <p:nvSpPr>
            <p:cNvPr id="104" name="Google Shape;104;p2"/>
            <p:cNvSpPr/>
            <p:nvPr/>
          </p:nvSpPr>
          <p:spPr>
            <a:xfrm>
              <a:off x="502871" y="682948"/>
              <a:ext cx="6734098" cy="599661"/>
            </a:xfrm>
            <a:prstGeom prst="roundRect">
              <a:avLst>
                <a:gd fmla="val 10000" name="adj"/>
              </a:avLst>
            </a:prstGeom>
            <a:solidFill>
              <a:srgbClr val="952EC4"/>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2"/>
            <p:cNvSpPr txBox="1"/>
            <p:nvPr/>
          </p:nvSpPr>
          <p:spPr>
            <a:xfrm>
              <a:off x="520434" y="700511"/>
              <a:ext cx="5806321" cy="564535"/>
            </a:xfrm>
            <a:prstGeom prst="rect">
              <a:avLst/>
            </a:prstGeom>
            <a:noFill/>
            <a:ln>
              <a:noFill/>
            </a:ln>
          </p:spPr>
          <p:txBody>
            <a:bodyPr anchorCtr="0" anchor="ctr" bIns="99050" lIns="99050" spcFirstLastPara="1" rIns="99050" wrap="square" tIns="99050">
              <a:noAutofit/>
            </a:bodyPr>
            <a:lstStyle/>
            <a:p>
              <a:pPr indent="0" lvl="0" marL="0" marR="0" rtl="0" algn="l">
                <a:lnSpc>
                  <a:spcPct val="90000"/>
                </a:lnSpc>
                <a:spcBef>
                  <a:spcPts val="0"/>
                </a:spcBef>
                <a:spcAft>
                  <a:spcPts val="0"/>
                </a:spcAft>
                <a:buClr>
                  <a:schemeClr val="lt1"/>
                </a:buClr>
                <a:buSzPts val="2600"/>
                <a:buFont typeface="Oswald Light"/>
                <a:buNone/>
              </a:pPr>
              <a:r>
                <a:rPr b="0" i="0" lang="en-US" sz="2600" u="none" cap="none" strike="noStrike">
                  <a:solidFill>
                    <a:schemeClr val="lt1"/>
                  </a:solidFill>
                  <a:latin typeface="Oswald Light"/>
                  <a:ea typeface="Oswald Light"/>
                  <a:cs typeface="Oswald Light"/>
                  <a:sym typeface="Oswald Light"/>
                </a:rPr>
                <a:t>Mohamed Yasser Rabie</a:t>
              </a:r>
              <a:endParaRPr/>
            </a:p>
          </p:txBody>
        </p:sp>
        <p:sp>
          <p:nvSpPr>
            <p:cNvPr id="106" name="Google Shape;106;p2"/>
            <p:cNvSpPr/>
            <p:nvPr/>
          </p:nvSpPr>
          <p:spPr>
            <a:xfrm>
              <a:off x="1005742" y="1365896"/>
              <a:ext cx="6734098" cy="599661"/>
            </a:xfrm>
            <a:prstGeom prst="roundRect">
              <a:avLst>
                <a:gd fmla="val 10000" name="adj"/>
              </a:avLst>
            </a:prstGeom>
            <a:solidFill>
              <a:srgbClr val="8A30CB"/>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2"/>
            <p:cNvSpPr txBox="1"/>
            <p:nvPr/>
          </p:nvSpPr>
          <p:spPr>
            <a:xfrm>
              <a:off x="1023305" y="1383459"/>
              <a:ext cx="5806321" cy="564535"/>
            </a:xfrm>
            <a:prstGeom prst="rect">
              <a:avLst/>
            </a:prstGeom>
            <a:noFill/>
            <a:ln>
              <a:noFill/>
            </a:ln>
          </p:spPr>
          <p:txBody>
            <a:bodyPr anchorCtr="0" anchor="ctr" bIns="99050" lIns="99050" spcFirstLastPara="1" rIns="99050" wrap="square" tIns="99050">
              <a:noAutofit/>
            </a:bodyPr>
            <a:lstStyle/>
            <a:p>
              <a:pPr indent="0" lvl="0" marL="0" marR="0" rtl="0" algn="l">
                <a:lnSpc>
                  <a:spcPct val="90000"/>
                </a:lnSpc>
                <a:spcBef>
                  <a:spcPts val="0"/>
                </a:spcBef>
                <a:spcAft>
                  <a:spcPts val="0"/>
                </a:spcAft>
                <a:buClr>
                  <a:schemeClr val="lt1"/>
                </a:buClr>
                <a:buSzPts val="2600"/>
                <a:buFont typeface="Oswald Light"/>
                <a:buNone/>
              </a:pPr>
              <a:r>
                <a:rPr b="0" i="0" lang="en-US" sz="2600" u="none" cap="none" strike="noStrike">
                  <a:solidFill>
                    <a:schemeClr val="lt1"/>
                  </a:solidFill>
                  <a:latin typeface="Oswald Light"/>
                  <a:ea typeface="Oswald Light"/>
                  <a:cs typeface="Oswald Light"/>
                  <a:sym typeface="Oswald Light"/>
                </a:rPr>
                <a:t>Mostafa Ahmed Abbas</a:t>
              </a:r>
              <a:endParaRPr/>
            </a:p>
          </p:txBody>
        </p:sp>
        <p:sp>
          <p:nvSpPr>
            <p:cNvPr id="108" name="Google Shape;108;p2"/>
            <p:cNvSpPr/>
            <p:nvPr/>
          </p:nvSpPr>
          <p:spPr>
            <a:xfrm>
              <a:off x="1508613" y="2048844"/>
              <a:ext cx="6734098" cy="599661"/>
            </a:xfrm>
            <a:prstGeom prst="roundRect">
              <a:avLst>
                <a:gd fmla="val 10000" name="adj"/>
              </a:avLst>
            </a:prstGeom>
            <a:solidFill>
              <a:srgbClr val="8035CF"/>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2"/>
            <p:cNvSpPr txBox="1"/>
            <p:nvPr/>
          </p:nvSpPr>
          <p:spPr>
            <a:xfrm>
              <a:off x="1526176" y="2066407"/>
              <a:ext cx="5806321" cy="564535"/>
            </a:xfrm>
            <a:prstGeom prst="rect">
              <a:avLst/>
            </a:prstGeom>
            <a:noFill/>
            <a:ln>
              <a:noFill/>
            </a:ln>
          </p:spPr>
          <p:txBody>
            <a:bodyPr anchorCtr="0" anchor="ctr" bIns="99050" lIns="99050" spcFirstLastPara="1" rIns="99050" wrap="square" tIns="99050">
              <a:noAutofit/>
            </a:bodyPr>
            <a:lstStyle/>
            <a:p>
              <a:pPr indent="0" lvl="0" marL="0" marR="0" rtl="0" algn="l">
                <a:lnSpc>
                  <a:spcPct val="90000"/>
                </a:lnSpc>
                <a:spcBef>
                  <a:spcPts val="0"/>
                </a:spcBef>
                <a:spcAft>
                  <a:spcPts val="0"/>
                </a:spcAft>
                <a:buClr>
                  <a:schemeClr val="lt1"/>
                </a:buClr>
                <a:buSzPts val="2600"/>
                <a:buFont typeface="Oswald Light"/>
                <a:buNone/>
              </a:pPr>
              <a:r>
                <a:rPr b="0" i="0" lang="en-US" sz="2600" u="none" cap="none" strike="noStrike">
                  <a:solidFill>
                    <a:schemeClr val="lt1"/>
                  </a:solidFill>
                  <a:latin typeface="Oswald Light"/>
                  <a:ea typeface="Oswald Light"/>
                  <a:cs typeface="Oswald Light"/>
                  <a:sym typeface="Oswald Light"/>
                </a:rPr>
                <a:t>Nofir Nasr Atta Qandil</a:t>
              </a:r>
              <a:endParaRPr/>
            </a:p>
          </p:txBody>
        </p:sp>
        <p:sp>
          <p:nvSpPr>
            <p:cNvPr id="110" name="Google Shape;110;p2"/>
            <p:cNvSpPr/>
            <p:nvPr/>
          </p:nvSpPr>
          <p:spPr>
            <a:xfrm>
              <a:off x="2011484" y="2731792"/>
              <a:ext cx="6734098" cy="599661"/>
            </a:xfrm>
            <a:prstGeom prst="roundRect">
              <a:avLst>
                <a:gd fmla="val 10000" name="adj"/>
              </a:avLst>
            </a:prstGeom>
            <a:solidFill>
              <a:srgbClr val="753DD0"/>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2"/>
            <p:cNvSpPr txBox="1"/>
            <p:nvPr/>
          </p:nvSpPr>
          <p:spPr>
            <a:xfrm>
              <a:off x="2029047" y="2749355"/>
              <a:ext cx="5806321" cy="564535"/>
            </a:xfrm>
            <a:prstGeom prst="rect">
              <a:avLst/>
            </a:prstGeom>
            <a:noFill/>
            <a:ln>
              <a:noFill/>
            </a:ln>
          </p:spPr>
          <p:txBody>
            <a:bodyPr anchorCtr="0" anchor="ctr" bIns="99050" lIns="99050" spcFirstLastPara="1" rIns="99050" wrap="square" tIns="99050">
              <a:noAutofit/>
            </a:bodyPr>
            <a:lstStyle/>
            <a:p>
              <a:pPr indent="0" lvl="0" marL="0" marR="0" rtl="0" algn="l">
                <a:lnSpc>
                  <a:spcPct val="90000"/>
                </a:lnSpc>
                <a:spcBef>
                  <a:spcPts val="0"/>
                </a:spcBef>
                <a:spcAft>
                  <a:spcPts val="0"/>
                </a:spcAft>
                <a:buClr>
                  <a:schemeClr val="lt1"/>
                </a:buClr>
                <a:buSzPts val="2600"/>
                <a:buFont typeface="Oswald Light"/>
                <a:buNone/>
              </a:pPr>
              <a:r>
                <a:rPr b="0" i="0" lang="en-US" sz="2600" u="none" cap="none" strike="noStrike">
                  <a:solidFill>
                    <a:schemeClr val="lt1"/>
                  </a:solidFill>
                  <a:latin typeface="Oswald Light"/>
                  <a:ea typeface="Oswald Light"/>
                  <a:cs typeface="Oswald Light"/>
                  <a:sym typeface="Oswald Light"/>
                </a:rPr>
                <a:t>Mahmoud Walid Rajab Askar</a:t>
              </a:r>
              <a:endParaRPr/>
            </a:p>
          </p:txBody>
        </p:sp>
        <p:sp>
          <p:nvSpPr>
            <p:cNvPr id="112" name="Google Shape;112;p2"/>
            <p:cNvSpPr/>
            <p:nvPr/>
          </p:nvSpPr>
          <p:spPr>
            <a:xfrm>
              <a:off x="6344318" y="438086"/>
              <a:ext cx="389780" cy="389780"/>
            </a:xfrm>
            <a:prstGeom prst="downArrow">
              <a:avLst>
                <a:gd fmla="val 55000" name="adj1"/>
                <a:gd fmla="val 45000" name="adj2"/>
              </a:avLst>
            </a:prstGeom>
            <a:solidFill>
              <a:srgbClr val="DFCAE8">
                <a:alpha val="89803"/>
              </a:srgbClr>
            </a:solidFill>
            <a:ln cap="flat" cmpd="sng" w="12700">
              <a:solidFill>
                <a:srgbClr val="DFCAE8">
                  <a:alpha val="89803"/>
                </a:srgb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2"/>
            <p:cNvSpPr txBox="1"/>
            <p:nvPr/>
          </p:nvSpPr>
          <p:spPr>
            <a:xfrm>
              <a:off x="6432018" y="438086"/>
              <a:ext cx="214380" cy="293309"/>
            </a:xfrm>
            <a:prstGeom prst="rect">
              <a:avLst/>
            </a:prstGeom>
            <a:noFill/>
            <a:ln>
              <a:noFill/>
            </a:ln>
          </p:spPr>
          <p:txBody>
            <a:bodyPr anchorCtr="0" anchor="ctr" bIns="22850" lIns="22850" spcFirstLastPara="1" rIns="22850" wrap="square" tIns="22850">
              <a:noAutofit/>
            </a:bodyPr>
            <a:lstStyle/>
            <a:p>
              <a:pPr indent="0" lvl="0" marL="0" marR="0" rtl="0" algn="ctr">
                <a:lnSpc>
                  <a:spcPct val="90000"/>
                </a:lnSpc>
                <a:spcBef>
                  <a:spcPts val="0"/>
                </a:spcBef>
                <a:spcAft>
                  <a:spcPts val="0"/>
                </a:spcAft>
                <a:buClr>
                  <a:schemeClr val="dk1"/>
                </a:buClr>
                <a:buSzPts val="1800"/>
                <a:buFont typeface="Oswald Light"/>
                <a:buNone/>
              </a:pPr>
              <a:r>
                <a:t/>
              </a:r>
              <a:endParaRPr b="0" i="0" sz="1800" u="none" cap="none" strike="noStrike">
                <a:solidFill>
                  <a:schemeClr val="dk1"/>
                </a:solidFill>
                <a:latin typeface="Oswald Light"/>
                <a:ea typeface="Oswald Light"/>
                <a:cs typeface="Oswald Light"/>
                <a:sym typeface="Oswald Light"/>
              </a:endParaRPr>
            </a:p>
          </p:txBody>
        </p:sp>
        <p:sp>
          <p:nvSpPr>
            <p:cNvPr id="114" name="Google Shape;114;p2"/>
            <p:cNvSpPr/>
            <p:nvPr/>
          </p:nvSpPr>
          <p:spPr>
            <a:xfrm>
              <a:off x="6847189" y="1121034"/>
              <a:ext cx="389780" cy="389780"/>
            </a:xfrm>
            <a:prstGeom prst="downArrow">
              <a:avLst>
                <a:gd fmla="val 55000" name="adj1"/>
                <a:gd fmla="val 45000" name="adj2"/>
              </a:avLst>
            </a:prstGeom>
            <a:solidFill>
              <a:srgbClr val="DBCAE9">
                <a:alpha val="89803"/>
              </a:srgbClr>
            </a:solidFill>
            <a:ln cap="flat" cmpd="sng" w="12700">
              <a:solidFill>
                <a:srgbClr val="DBCAE9">
                  <a:alpha val="89803"/>
                </a:srgb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2"/>
            <p:cNvSpPr txBox="1"/>
            <p:nvPr/>
          </p:nvSpPr>
          <p:spPr>
            <a:xfrm>
              <a:off x="6934889" y="1121034"/>
              <a:ext cx="214380" cy="293309"/>
            </a:xfrm>
            <a:prstGeom prst="rect">
              <a:avLst/>
            </a:prstGeom>
            <a:noFill/>
            <a:ln>
              <a:noFill/>
            </a:ln>
          </p:spPr>
          <p:txBody>
            <a:bodyPr anchorCtr="0" anchor="ctr" bIns="22850" lIns="22850" spcFirstLastPara="1" rIns="22850" wrap="square" tIns="22850">
              <a:noAutofit/>
            </a:bodyPr>
            <a:lstStyle/>
            <a:p>
              <a:pPr indent="0" lvl="0" marL="0" marR="0" rtl="0" algn="ctr">
                <a:lnSpc>
                  <a:spcPct val="90000"/>
                </a:lnSpc>
                <a:spcBef>
                  <a:spcPts val="0"/>
                </a:spcBef>
                <a:spcAft>
                  <a:spcPts val="0"/>
                </a:spcAft>
                <a:buClr>
                  <a:schemeClr val="dk1"/>
                </a:buClr>
                <a:buSzPts val="1800"/>
                <a:buFont typeface="Oswald Light"/>
                <a:buNone/>
              </a:pPr>
              <a:r>
                <a:t/>
              </a:r>
              <a:endParaRPr b="0" i="0" sz="1800" u="none" cap="none" strike="noStrike">
                <a:solidFill>
                  <a:schemeClr val="dk1"/>
                </a:solidFill>
                <a:latin typeface="Oswald Light"/>
                <a:ea typeface="Oswald Light"/>
                <a:cs typeface="Oswald Light"/>
                <a:sym typeface="Oswald Light"/>
              </a:endParaRPr>
            </a:p>
          </p:txBody>
        </p:sp>
        <p:sp>
          <p:nvSpPr>
            <p:cNvPr id="116" name="Google Shape;116;p2"/>
            <p:cNvSpPr/>
            <p:nvPr/>
          </p:nvSpPr>
          <p:spPr>
            <a:xfrm>
              <a:off x="7350060" y="1793987"/>
              <a:ext cx="389780" cy="389780"/>
            </a:xfrm>
            <a:prstGeom prst="downArrow">
              <a:avLst>
                <a:gd fmla="val 55000" name="adj1"/>
                <a:gd fmla="val 45000" name="adj2"/>
              </a:avLst>
            </a:prstGeom>
            <a:solidFill>
              <a:srgbClr val="D7CBEB">
                <a:alpha val="89803"/>
              </a:srgbClr>
            </a:solidFill>
            <a:ln cap="flat" cmpd="sng" w="12700">
              <a:solidFill>
                <a:srgbClr val="D7CBEB">
                  <a:alpha val="89803"/>
                </a:srgb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2"/>
            <p:cNvSpPr txBox="1"/>
            <p:nvPr/>
          </p:nvSpPr>
          <p:spPr>
            <a:xfrm>
              <a:off x="7437760" y="1793987"/>
              <a:ext cx="214380" cy="293309"/>
            </a:xfrm>
            <a:prstGeom prst="rect">
              <a:avLst/>
            </a:prstGeom>
            <a:noFill/>
            <a:ln>
              <a:noFill/>
            </a:ln>
          </p:spPr>
          <p:txBody>
            <a:bodyPr anchorCtr="0" anchor="ctr" bIns="22850" lIns="22850" spcFirstLastPara="1" rIns="22850" wrap="square" tIns="22850">
              <a:noAutofit/>
            </a:bodyPr>
            <a:lstStyle/>
            <a:p>
              <a:pPr indent="0" lvl="0" marL="0" marR="0" rtl="0" algn="ctr">
                <a:lnSpc>
                  <a:spcPct val="90000"/>
                </a:lnSpc>
                <a:spcBef>
                  <a:spcPts val="0"/>
                </a:spcBef>
                <a:spcAft>
                  <a:spcPts val="0"/>
                </a:spcAft>
                <a:buClr>
                  <a:schemeClr val="dk1"/>
                </a:buClr>
                <a:buSzPts val="1800"/>
                <a:buFont typeface="Oswald Light"/>
                <a:buNone/>
              </a:pPr>
              <a:r>
                <a:t/>
              </a:r>
              <a:endParaRPr b="0" i="0" sz="1800" u="none" cap="none" strike="noStrike">
                <a:solidFill>
                  <a:schemeClr val="dk1"/>
                </a:solidFill>
                <a:latin typeface="Oswald Light"/>
                <a:ea typeface="Oswald Light"/>
                <a:cs typeface="Oswald Light"/>
                <a:sym typeface="Oswald Light"/>
              </a:endParaRPr>
            </a:p>
          </p:txBody>
        </p:sp>
        <p:sp>
          <p:nvSpPr>
            <p:cNvPr id="118" name="Google Shape;118;p2"/>
            <p:cNvSpPr/>
            <p:nvPr/>
          </p:nvSpPr>
          <p:spPr>
            <a:xfrm>
              <a:off x="7852931" y="2483598"/>
              <a:ext cx="389780" cy="389780"/>
            </a:xfrm>
            <a:prstGeom prst="downArrow">
              <a:avLst>
                <a:gd fmla="val 55000" name="adj1"/>
                <a:gd fmla="val 45000" name="adj2"/>
              </a:avLst>
            </a:prstGeom>
            <a:solidFill>
              <a:srgbClr val="D3CCEC">
                <a:alpha val="89803"/>
              </a:srgbClr>
            </a:solidFill>
            <a:ln cap="flat" cmpd="sng" w="12700">
              <a:solidFill>
                <a:srgbClr val="D3CCEC">
                  <a:alpha val="89803"/>
                </a:srgb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2"/>
            <p:cNvSpPr txBox="1"/>
            <p:nvPr/>
          </p:nvSpPr>
          <p:spPr>
            <a:xfrm>
              <a:off x="7940631" y="2483598"/>
              <a:ext cx="214380" cy="293309"/>
            </a:xfrm>
            <a:prstGeom prst="rect">
              <a:avLst/>
            </a:prstGeom>
            <a:noFill/>
            <a:ln>
              <a:noFill/>
            </a:ln>
          </p:spPr>
          <p:txBody>
            <a:bodyPr anchorCtr="0" anchor="ctr" bIns="22850" lIns="22850" spcFirstLastPara="1" rIns="22850" wrap="square" tIns="22850">
              <a:noAutofit/>
            </a:bodyPr>
            <a:lstStyle/>
            <a:p>
              <a:pPr indent="0" lvl="0" marL="0" marR="0" rtl="0" algn="ctr">
                <a:lnSpc>
                  <a:spcPct val="90000"/>
                </a:lnSpc>
                <a:spcBef>
                  <a:spcPts val="0"/>
                </a:spcBef>
                <a:spcAft>
                  <a:spcPts val="0"/>
                </a:spcAft>
                <a:buClr>
                  <a:schemeClr val="dk1"/>
                </a:buClr>
                <a:buSzPts val="1800"/>
                <a:buFont typeface="Oswald Light"/>
                <a:buNone/>
              </a:pPr>
              <a:r>
                <a:t/>
              </a:r>
              <a:endParaRPr b="0" i="0" sz="1800" u="none" cap="none" strike="noStrike">
                <a:solidFill>
                  <a:schemeClr val="dk1"/>
                </a:solidFill>
                <a:latin typeface="Oswald Light"/>
                <a:ea typeface="Oswald Light"/>
                <a:cs typeface="Oswald Light"/>
                <a:sym typeface="Oswald Light"/>
              </a:endParaRPr>
            </a:p>
          </p:txBody>
        </p:sp>
      </p:grpSp>
    </p:spTree>
  </p:cSld>
  <p:clrMapOvr>
    <a:masterClrMapping/>
  </p:clrMapOvr>
  <p:transition spd="slow">
    <p:push/>
  </p:transition>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382" name="Shape 382"/>
        <p:cNvGrpSpPr/>
        <p:nvPr/>
      </p:nvGrpSpPr>
      <p:grpSpPr>
        <a:xfrm>
          <a:off x="0" y="0"/>
          <a:ext cx="0" cy="0"/>
          <a:chOff x="0" y="0"/>
          <a:chExt cx="0" cy="0"/>
        </a:xfrm>
      </p:grpSpPr>
      <p:sp>
        <p:nvSpPr>
          <p:cNvPr id="383" name="Google Shape;383;p20"/>
          <p:cNvSpPr/>
          <p:nvPr/>
        </p:nvSpPr>
        <p:spPr>
          <a:xfrm>
            <a:off x="0" y="0"/>
            <a:ext cx="12192000" cy="68580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Oswald Light"/>
              <a:ea typeface="Oswald Light"/>
              <a:cs typeface="Oswald Light"/>
              <a:sym typeface="Oswald Light"/>
            </a:endParaRPr>
          </a:p>
        </p:txBody>
      </p:sp>
      <p:sp>
        <p:nvSpPr>
          <p:cNvPr id="384" name="Google Shape;384;p20"/>
          <p:cNvSpPr/>
          <p:nvPr/>
        </p:nvSpPr>
        <p:spPr>
          <a:xfrm>
            <a:off x="5308233" y="936887"/>
            <a:ext cx="5947834" cy="4337163"/>
          </a:xfrm>
          <a:prstGeom prst="rect">
            <a:avLst/>
          </a:prstGeom>
          <a:noFill/>
          <a:ln cap="flat" cmpd="sng" w="38100">
            <a:solidFill>
              <a:srgbClr val="E28BC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Oswald Light"/>
              <a:ea typeface="Oswald Light"/>
              <a:cs typeface="Oswald Light"/>
              <a:sym typeface="Oswald Light"/>
            </a:endParaRPr>
          </a:p>
        </p:txBody>
      </p:sp>
      <p:sp>
        <p:nvSpPr>
          <p:cNvPr id="385" name="Google Shape;385;p20"/>
          <p:cNvSpPr txBox="1"/>
          <p:nvPr>
            <p:ph idx="4294967295" type="ctrTitle"/>
          </p:nvPr>
        </p:nvSpPr>
        <p:spPr>
          <a:xfrm>
            <a:off x="914397" y="950441"/>
            <a:ext cx="3184637" cy="1801455"/>
          </a:xfrm>
          <a:prstGeom prst="rect">
            <a:avLst/>
          </a:prstGeom>
          <a:noFill/>
          <a:ln>
            <a:noFill/>
          </a:ln>
        </p:spPr>
        <p:txBody>
          <a:bodyPr anchorCtr="0" anchor="b" bIns="45700" lIns="91425" spcFirstLastPara="1" rIns="91425" wrap="square" tIns="45700">
            <a:normAutofit/>
          </a:bodyPr>
          <a:lstStyle/>
          <a:p>
            <a:pPr indent="0" lvl="0" marL="0" marR="0" rtl="0" algn="l">
              <a:lnSpc>
                <a:spcPct val="120000"/>
              </a:lnSpc>
              <a:spcBef>
                <a:spcPts val="0"/>
              </a:spcBef>
              <a:spcAft>
                <a:spcPts val="0"/>
              </a:spcAft>
              <a:buClr>
                <a:schemeClr val="dk1"/>
              </a:buClr>
              <a:buSzPts val="2800"/>
              <a:buFont typeface="Oswald"/>
              <a:buNone/>
            </a:pPr>
            <a:r>
              <a:rPr b="1" i="0" lang="en-US" sz="2800" u="none" cap="none" strike="noStrike">
                <a:solidFill>
                  <a:schemeClr val="dk1"/>
                </a:solidFill>
                <a:latin typeface="Oswald"/>
                <a:ea typeface="Oswald"/>
                <a:cs typeface="Oswald"/>
                <a:sym typeface="Oswald"/>
              </a:rPr>
              <a:t>WAIT FOR THE TARGET TO INTERACT</a:t>
            </a:r>
            <a:endParaRPr/>
          </a:p>
        </p:txBody>
      </p:sp>
      <p:sp>
        <p:nvSpPr>
          <p:cNvPr id="386" name="Google Shape;386;p20"/>
          <p:cNvSpPr txBox="1"/>
          <p:nvPr>
            <p:ph idx="1" type="body"/>
          </p:nvPr>
        </p:nvSpPr>
        <p:spPr>
          <a:xfrm>
            <a:off x="914400" y="2890881"/>
            <a:ext cx="3184633" cy="3052719"/>
          </a:xfrm>
          <a:prstGeom prst="rect">
            <a:avLst/>
          </a:prstGeom>
          <a:noFill/>
          <a:ln>
            <a:noFill/>
          </a:ln>
        </p:spPr>
        <p:txBody>
          <a:bodyPr anchorCtr="0" anchor="t" bIns="45700" lIns="91425" spcFirstLastPara="1" rIns="91425" wrap="square" tIns="45700">
            <a:normAutofit/>
          </a:bodyPr>
          <a:lstStyle/>
          <a:p>
            <a:pPr indent="-228600" lvl="0" marL="228600" rtl="0" algn="l">
              <a:lnSpc>
                <a:spcPct val="120000"/>
              </a:lnSpc>
              <a:spcBef>
                <a:spcPts val="0"/>
              </a:spcBef>
              <a:spcAft>
                <a:spcPts val="0"/>
              </a:spcAft>
              <a:buClr>
                <a:schemeClr val="dk1"/>
              </a:buClr>
              <a:buSzPts val="1800"/>
              <a:buChar char="•"/>
            </a:pPr>
            <a:r>
              <a:rPr lang="en-US"/>
              <a:t>When the target clicks on the link on an email and inputs their credentials, Zphisher will capture the information and display it in your terminal</a:t>
            </a:r>
            <a:endParaRPr/>
          </a:p>
          <a:p>
            <a:pPr indent="-114300" lvl="0" marL="228600" rtl="0" algn="l">
              <a:lnSpc>
                <a:spcPct val="120000"/>
              </a:lnSpc>
              <a:spcBef>
                <a:spcPts val="1000"/>
              </a:spcBef>
              <a:spcAft>
                <a:spcPts val="0"/>
              </a:spcAft>
              <a:buClr>
                <a:schemeClr val="dk1"/>
              </a:buClr>
              <a:buSzPts val="1800"/>
              <a:buNone/>
            </a:pPr>
            <a:r>
              <a:t/>
            </a:r>
            <a:endParaRPr/>
          </a:p>
        </p:txBody>
      </p:sp>
      <p:pic>
        <p:nvPicPr>
          <p:cNvPr descr="A screenshot of a computer&#10;&#10;Description automatically generated" id="387" name="Google Shape;387;p20"/>
          <p:cNvPicPr preferRelativeResize="0"/>
          <p:nvPr/>
        </p:nvPicPr>
        <p:blipFill rotWithShape="1">
          <a:blip r:embed="rId3">
            <a:alphaModFix/>
          </a:blip>
          <a:srcRect b="0" l="26250" r="21942" t="0"/>
          <a:stretch/>
        </p:blipFill>
        <p:spPr>
          <a:xfrm>
            <a:off x="5047998" y="1606437"/>
            <a:ext cx="5548035" cy="4337163"/>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391" name="Shape 391"/>
        <p:cNvGrpSpPr/>
        <p:nvPr/>
      </p:nvGrpSpPr>
      <p:grpSpPr>
        <a:xfrm>
          <a:off x="0" y="0"/>
          <a:ext cx="0" cy="0"/>
          <a:chOff x="0" y="0"/>
          <a:chExt cx="0" cy="0"/>
        </a:xfrm>
      </p:grpSpPr>
      <p:sp>
        <p:nvSpPr>
          <p:cNvPr id="392" name="Google Shape;392;p21"/>
          <p:cNvSpPr/>
          <p:nvPr/>
        </p:nvSpPr>
        <p:spPr>
          <a:xfrm>
            <a:off x="0" y="0"/>
            <a:ext cx="12192000" cy="68580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Oswald Light"/>
              <a:ea typeface="Oswald Light"/>
              <a:cs typeface="Oswald Light"/>
              <a:sym typeface="Oswald Light"/>
            </a:endParaRPr>
          </a:p>
        </p:txBody>
      </p:sp>
      <p:sp>
        <p:nvSpPr>
          <p:cNvPr id="393" name="Google Shape;393;p21"/>
          <p:cNvSpPr/>
          <p:nvPr/>
        </p:nvSpPr>
        <p:spPr>
          <a:xfrm>
            <a:off x="940159" y="936478"/>
            <a:ext cx="10314136" cy="4982284"/>
          </a:xfrm>
          <a:prstGeom prst="rect">
            <a:avLst/>
          </a:prstGeom>
          <a:noFill/>
          <a:ln cap="flat" cmpd="sng" w="38100">
            <a:solidFill>
              <a:srgbClr val="E28BC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Oswald Light"/>
              <a:ea typeface="Oswald Light"/>
              <a:cs typeface="Oswald Light"/>
              <a:sym typeface="Oswald Light"/>
            </a:endParaRPr>
          </a:p>
        </p:txBody>
      </p:sp>
      <p:sp>
        <p:nvSpPr>
          <p:cNvPr id="394" name="Google Shape;394;p21"/>
          <p:cNvSpPr txBox="1"/>
          <p:nvPr>
            <p:ph idx="4294967295" type="ctrTitle"/>
          </p:nvPr>
        </p:nvSpPr>
        <p:spPr>
          <a:xfrm>
            <a:off x="1150677" y="944376"/>
            <a:ext cx="5196576" cy="877893"/>
          </a:xfrm>
          <a:prstGeom prst="rect">
            <a:avLst/>
          </a:prstGeom>
          <a:noFill/>
          <a:ln>
            <a:noFill/>
          </a:ln>
        </p:spPr>
        <p:txBody>
          <a:bodyPr anchorCtr="0" anchor="t" bIns="45700" lIns="91425" spcFirstLastPara="1" rIns="91425" wrap="square" tIns="45700">
            <a:normAutofit/>
          </a:bodyPr>
          <a:lstStyle/>
          <a:p>
            <a:pPr indent="0" lvl="0" marL="0" marR="0" rtl="0" algn="l">
              <a:lnSpc>
                <a:spcPct val="110000"/>
              </a:lnSpc>
              <a:spcBef>
                <a:spcPts val="0"/>
              </a:spcBef>
              <a:spcAft>
                <a:spcPts val="0"/>
              </a:spcAft>
              <a:buClr>
                <a:schemeClr val="dk1"/>
              </a:buClr>
              <a:buSzPts val="2400"/>
              <a:buFont typeface="Oswald"/>
              <a:buNone/>
            </a:pPr>
            <a:r>
              <a:rPr b="1" i="0" lang="en-US" sz="2400" u="none" cap="none" strike="noStrike">
                <a:solidFill>
                  <a:schemeClr val="dk1"/>
                </a:solidFill>
                <a:latin typeface="Oswald"/>
                <a:ea typeface="Oswald"/>
                <a:cs typeface="Oswald"/>
                <a:sym typeface="Oswald"/>
              </a:rPr>
              <a:t>WAIT FOR THE TARGET TO INTERACT</a:t>
            </a:r>
            <a:endParaRPr/>
          </a:p>
        </p:txBody>
      </p:sp>
      <p:grpSp>
        <p:nvGrpSpPr>
          <p:cNvPr id="395" name="Google Shape;395;p21"/>
          <p:cNvGrpSpPr/>
          <p:nvPr/>
        </p:nvGrpSpPr>
        <p:grpSpPr>
          <a:xfrm>
            <a:off x="2549119" y="2103422"/>
            <a:ext cx="7095938" cy="3330001"/>
            <a:chOff x="824822" y="726"/>
            <a:chExt cx="7095938" cy="3330001"/>
          </a:xfrm>
        </p:grpSpPr>
        <p:sp>
          <p:nvSpPr>
            <p:cNvPr id="396" name="Google Shape;396;p21"/>
            <p:cNvSpPr/>
            <p:nvPr/>
          </p:nvSpPr>
          <p:spPr>
            <a:xfrm>
              <a:off x="1461010" y="726"/>
              <a:ext cx="1990125" cy="1990125"/>
            </a:xfrm>
            <a:prstGeom prst="round2DiagRect">
              <a:avLst>
                <a:gd fmla="val 29727" name="adj1"/>
                <a:gd fmla="val 0" name="adj2"/>
              </a:avLst>
            </a:prstGeom>
            <a:solidFill>
              <a:srgbClr val="9F2B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21"/>
            <p:cNvSpPr/>
            <p:nvPr/>
          </p:nvSpPr>
          <p:spPr>
            <a:xfrm>
              <a:off x="1885135" y="424851"/>
              <a:ext cx="1141875" cy="1141875"/>
            </a:xfrm>
            <a:prstGeom prst="rect">
              <a:avLst/>
            </a:prstGeom>
            <a:blipFill rotWithShape="1">
              <a:blip r:embed="rId3">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21"/>
            <p:cNvSpPr/>
            <p:nvPr/>
          </p:nvSpPr>
          <p:spPr>
            <a:xfrm>
              <a:off x="824822" y="2610727"/>
              <a:ext cx="3262500" cy="72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21"/>
            <p:cNvSpPr txBox="1"/>
            <p:nvPr/>
          </p:nvSpPr>
          <p:spPr>
            <a:xfrm>
              <a:off x="824822" y="2610727"/>
              <a:ext cx="3262500" cy="7200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chemeClr val="dk1"/>
                </a:buClr>
                <a:buSzPts val="2100"/>
                <a:buFont typeface="Oswald Light"/>
                <a:buNone/>
              </a:pPr>
              <a:r>
                <a:rPr b="0" i="0" lang="en-US" sz="2100" u="none" cap="none" strike="noStrike">
                  <a:solidFill>
                    <a:schemeClr val="dk1"/>
                  </a:solidFill>
                  <a:latin typeface="Oswald Light"/>
                  <a:ea typeface="Oswald Light"/>
                  <a:cs typeface="Oswald Light"/>
                  <a:sym typeface="Oswald Light"/>
                </a:rPr>
                <a:t>WHEN THE TARGET CLICKS ON THE LINK ON AN EMAIL</a:t>
              </a:r>
              <a:endParaRPr/>
            </a:p>
          </p:txBody>
        </p:sp>
        <p:sp>
          <p:nvSpPr>
            <p:cNvPr id="400" name="Google Shape;400;p21"/>
            <p:cNvSpPr/>
            <p:nvPr/>
          </p:nvSpPr>
          <p:spPr>
            <a:xfrm>
              <a:off x="5294447" y="726"/>
              <a:ext cx="1990125" cy="1990125"/>
            </a:xfrm>
            <a:prstGeom prst="round2DiagRect">
              <a:avLst>
                <a:gd fmla="val 29727" name="adj1"/>
                <a:gd fmla="val 0" name="adj2"/>
              </a:avLst>
            </a:prstGeom>
            <a:solidFill>
              <a:srgbClr val="763F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21"/>
            <p:cNvSpPr/>
            <p:nvPr/>
          </p:nvSpPr>
          <p:spPr>
            <a:xfrm>
              <a:off x="5718572" y="424851"/>
              <a:ext cx="1141875" cy="1141875"/>
            </a:xfrm>
            <a:prstGeom prst="rect">
              <a:avLst/>
            </a:prstGeom>
            <a:blipFill rotWithShape="1">
              <a:blip r:embed="rId4">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21"/>
            <p:cNvSpPr/>
            <p:nvPr/>
          </p:nvSpPr>
          <p:spPr>
            <a:xfrm>
              <a:off x="4658260" y="2610727"/>
              <a:ext cx="3262500" cy="72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21"/>
            <p:cNvSpPr txBox="1"/>
            <p:nvPr/>
          </p:nvSpPr>
          <p:spPr>
            <a:xfrm>
              <a:off x="4658260" y="2610727"/>
              <a:ext cx="3262500" cy="7200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chemeClr val="dk1"/>
                </a:buClr>
                <a:buSzPts val="2100"/>
                <a:buFont typeface="Oswald Light"/>
                <a:buNone/>
              </a:pPr>
              <a:r>
                <a:rPr b="0" i="0" lang="en-US" sz="2100" u="none" cap="none" strike="noStrike">
                  <a:solidFill>
                    <a:schemeClr val="dk1"/>
                  </a:solidFill>
                  <a:latin typeface="Oswald Light"/>
                  <a:ea typeface="Oswald Light"/>
                  <a:cs typeface="Oswald Light"/>
                  <a:sym typeface="Oswald Light"/>
                </a:rPr>
                <a:t>WHEN THE TARGET INPUTS THEIR CREDENTIALS</a:t>
              </a:r>
              <a:endParaRPr/>
            </a:p>
          </p:txBody>
        </p:sp>
      </p:grpSp>
    </p:spTree>
  </p:cSld>
  <p:clrMapOvr>
    <a:masterClrMapping/>
  </p:clrMapOvr>
  <p:transition spd="slow">
    <p:push/>
  </p:transition>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407" name="Shape 407"/>
        <p:cNvGrpSpPr/>
        <p:nvPr/>
      </p:nvGrpSpPr>
      <p:grpSpPr>
        <a:xfrm>
          <a:off x="0" y="0"/>
          <a:ext cx="0" cy="0"/>
          <a:chOff x="0" y="0"/>
          <a:chExt cx="0" cy="0"/>
        </a:xfrm>
      </p:grpSpPr>
      <p:sp>
        <p:nvSpPr>
          <p:cNvPr id="408" name="Google Shape;408;p22"/>
          <p:cNvSpPr/>
          <p:nvPr/>
        </p:nvSpPr>
        <p:spPr>
          <a:xfrm>
            <a:off x="933198" y="931857"/>
            <a:ext cx="10326946" cy="4996302"/>
          </a:xfrm>
          <a:prstGeom prst="rect">
            <a:avLst/>
          </a:prstGeom>
          <a:noFill/>
          <a:ln cap="flat" cmpd="sng" w="38100">
            <a:solidFill>
              <a:srgbClr val="E28BC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Oswald Light"/>
              <a:ea typeface="Oswald Light"/>
              <a:cs typeface="Oswald Light"/>
              <a:sym typeface="Oswald Light"/>
            </a:endParaRPr>
          </a:p>
        </p:txBody>
      </p:sp>
      <p:sp>
        <p:nvSpPr>
          <p:cNvPr id="409" name="Google Shape;409;p22"/>
          <p:cNvSpPr/>
          <p:nvPr/>
        </p:nvSpPr>
        <p:spPr>
          <a:xfrm>
            <a:off x="0" y="0"/>
            <a:ext cx="12192000" cy="68580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Oswald Light"/>
              <a:ea typeface="Oswald Light"/>
              <a:cs typeface="Oswald Light"/>
              <a:sym typeface="Oswald Light"/>
            </a:endParaRPr>
          </a:p>
        </p:txBody>
      </p:sp>
      <p:pic>
        <p:nvPicPr>
          <p:cNvPr descr="A screenshot of a computer&#10;&#10;Description automatically generated" id="410" name="Google Shape;410;p22"/>
          <p:cNvPicPr preferRelativeResize="0"/>
          <p:nvPr>
            <p:ph idx="1" type="body"/>
          </p:nvPr>
        </p:nvPicPr>
        <p:blipFill rotWithShape="1">
          <a:blip r:embed="rId3">
            <a:alphaModFix/>
          </a:blip>
          <a:srcRect b="1" l="15908" r="11649" t="0"/>
          <a:stretch/>
        </p:blipFill>
        <p:spPr>
          <a:xfrm>
            <a:off x="20" y="10"/>
            <a:ext cx="12191982" cy="6857990"/>
          </a:xfrm>
          <a:prstGeom prst="rect">
            <a:avLst/>
          </a:prstGeom>
          <a:noFill/>
          <a:ln>
            <a:noFill/>
          </a:ln>
        </p:spPr>
      </p:pic>
      <p:sp>
        <p:nvSpPr>
          <p:cNvPr id="411" name="Google Shape;411;p22"/>
          <p:cNvSpPr/>
          <p:nvPr/>
        </p:nvSpPr>
        <p:spPr>
          <a:xfrm flipH="1" rot="10800000">
            <a:off x="-3030" y="4727954"/>
            <a:ext cx="12192001" cy="2128934"/>
          </a:xfrm>
          <a:prstGeom prst="rect">
            <a:avLst/>
          </a:prstGeom>
          <a:gradFill>
            <a:gsLst>
              <a:gs pos="0">
                <a:srgbClr val="000000">
                  <a:alpha val="37647"/>
                </a:srgbClr>
              </a:gs>
              <a:gs pos="56000">
                <a:srgbClr val="000000">
                  <a:alpha val="20000"/>
                </a:srgbClr>
              </a:gs>
              <a:gs pos="100000">
                <a:srgbClr val="000000">
                  <a:alpha val="0"/>
                </a:srgbClr>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Oswald Light"/>
              <a:ea typeface="Oswald Light"/>
              <a:cs typeface="Oswald Light"/>
              <a:sym typeface="Oswald Light"/>
            </a:endParaRPr>
          </a:p>
        </p:txBody>
      </p:sp>
      <p:sp>
        <p:nvSpPr>
          <p:cNvPr id="412" name="Google Shape;412;p22"/>
          <p:cNvSpPr/>
          <p:nvPr/>
        </p:nvSpPr>
        <p:spPr>
          <a:xfrm flipH="1">
            <a:off x="-3030" y="1112"/>
            <a:ext cx="12195029" cy="3790442"/>
          </a:xfrm>
          <a:prstGeom prst="rect">
            <a:avLst/>
          </a:prstGeom>
          <a:gradFill>
            <a:gsLst>
              <a:gs pos="0">
                <a:srgbClr val="000000">
                  <a:alpha val="55686"/>
                </a:srgbClr>
              </a:gs>
              <a:gs pos="60000">
                <a:srgbClr val="000000">
                  <a:alpha val="27843"/>
                </a:srgbClr>
              </a:gs>
              <a:gs pos="100000">
                <a:srgbClr val="000000">
                  <a:alpha val="0"/>
                </a:srgbClr>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Oswald Light"/>
              <a:ea typeface="Oswald Light"/>
              <a:cs typeface="Oswald Light"/>
              <a:sym typeface="Oswald Light"/>
            </a:endParaRPr>
          </a:p>
        </p:txBody>
      </p:sp>
      <p:sp>
        <p:nvSpPr>
          <p:cNvPr id="413" name="Google Shape;413;p22"/>
          <p:cNvSpPr txBox="1"/>
          <p:nvPr>
            <p:ph type="title"/>
          </p:nvPr>
        </p:nvSpPr>
        <p:spPr>
          <a:xfrm>
            <a:off x="781175" y="703736"/>
            <a:ext cx="4285881" cy="1225104"/>
          </a:xfrm>
          <a:prstGeom prst="rect">
            <a:avLst/>
          </a:prstGeom>
          <a:noFill/>
          <a:ln>
            <a:noFill/>
          </a:ln>
        </p:spPr>
        <p:txBody>
          <a:bodyPr anchorCtr="0" anchor="t" bIns="45700" lIns="91425" spcFirstLastPara="1" rIns="91425" wrap="square" tIns="45700">
            <a:normAutofit/>
          </a:bodyPr>
          <a:lstStyle/>
          <a:p>
            <a:pPr indent="0" lvl="0" marL="0" rtl="0" algn="l">
              <a:lnSpc>
                <a:spcPct val="110000"/>
              </a:lnSpc>
              <a:spcBef>
                <a:spcPts val="0"/>
              </a:spcBef>
              <a:spcAft>
                <a:spcPts val="0"/>
              </a:spcAft>
              <a:buClr>
                <a:srgbClr val="FFFFFF"/>
              </a:buClr>
              <a:buSzPts val="2200"/>
              <a:buFont typeface="Oswald"/>
              <a:buNone/>
            </a:pPr>
            <a:r>
              <a:rPr lang="en-US" sz="2200">
                <a:solidFill>
                  <a:srgbClr val="FFFFFF"/>
                </a:solidFill>
              </a:rPr>
              <a:t>WHEN THE TARGET INPUTS THEIR CREDENTIALS</a:t>
            </a:r>
            <a:endParaRPr/>
          </a:p>
        </p:txBody>
      </p:sp>
      <p:sp>
        <p:nvSpPr>
          <p:cNvPr id="414" name="Google Shape;414;p22"/>
          <p:cNvSpPr/>
          <p:nvPr/>
        </p:nvSpPr>
        <p:spPr>
          <a:xfrm flipH="1">
            <a:off x="908344" y="938623"/>
            <a:ext cx="10369255" cy="4987842"/>
          </a:xfrm>
          <a:custGeom>
            <a:rect b="b" l="l" r="r" t="t"/>
            <a:pathLst>
              <a:path extrusionOk="0" h="5058263" w="4116027">
                <a:moveTo>
                  <a:pt x="4109005" y="1610052"/>
                </a:moveTo>
                <a:cubicBezTo>
                  <a:pt x="4110944" y="2779674"/>
                  <a:pt x="4114088" y="3888641"/>
                  <a:pt x="4116027" y="5058263"/>
                </a:cubicBezTo>
                <a:lnTo>
                  <a:pt x="0" y="5058263"/>
                </a:lnTo>
                <a:lnTo>
                  <a:pt x="0" y="0"/>
                </a:lnTo>
                <a:lnTo>
                  <a:pt x="2470533" y="1434"/>
                </a:lnTo>
              </a:path>
            </a:pathLst>
          </a:custGeom>
          <a:noFill/>
          <a:ln cap="flat" cmpd="sng" w="38100">
            <a:solidFill>
              <a:srgbClr val="FFFF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Oswald Light"/>
              <a:ea typeface="Oswald Light"/>
              <a:cs typeface="Oswald Light"/>
              <a:sym typeface="Oswald Light"/>
            </a:endParaRPr>
          </a:p>
        </p:txBody>
      </p:sp>
    </p:spTree>
  </p:cSld>
  <p:clrMapOvr>
    <a:masterClrMapping/>
  </p:clrMapOvr>
  <p:transition spd="slow">
    <p:push/>
  </p:transition>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418" name="Shape 418"/>
        <p:cNvGrpSpPr/>
        <p:nvPr/>
      </p:nvGrpSpPr>
      <p:grpSpPr>
        <a:xfrm>
          <a:off x="0" y="0"/>
          <a:ext cx="0" cy="0"/>
          <a:chOff x="0" y="0"/>
          <a:chExt cx="0" cy="0"/>
        </a:xfrm>
      </p:grpSpPr>
      <p:sp>
        <p:nvSpPr>
          <p:cNvPr id="419" name="Google Shape;419;p23"/>
          <p:cNvSpPr/>
          <p:nvPr/>
        </p:nvSpPr>
        <p:spPr>
          <a:xfrm>
            <a:off x="0" y="0"/>
            <a:ext cx="12192000" cy="68580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Oswald Light"/>
              <a:ea typeface="Oswald Light"/>
              <a:cs typeface="Oswald Light"/>
              <a:sym typeface="Oswald Light"/>
            </a:endParaRPr>
          </a:p>
        </p:txBody>
      </p:sp>
      <p:sp>
        <p:nvSpPr>
          <p:cNvPr id="420" name="Google Shape;420;p23"/>
          <p:cNvSpPr/>
          <p:nvPr/>
        </p:nvSpPr>
        <p:spPr>
          <a:xfrm>
            <a:off x="940159" y="936478"/>
            <a:ext cx="10314136" cy="4982284"/>
          </a:xfrm>
          <a:prstGeom prst="rect">
            <a:avLst/>
          </a:prstGeom>
          <a:noFill/>
          <a:ln cap="flat" cmpd="sng" w="38100">
            <a:solidFill>
              <a:srgbClr val="E28BC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Oswald Light"/>
              <a:ea typeface="Oswald Light"/>
              <a:cs typeface="Oswald Light"/>
              <a:sym typeface="Oswald Light"/>
            </a:endParaRPr>
          </a:p>
        </p:txBody>
      </p:sp>
      <p:sp>
        <p:nvSpPr>
          <p:cNvPr id="421" name="Google Shape;421;p23"/>
          <p:cNvSpPr txBox="1"/>
          <p:nvPr>
            <p:ph idx="4294967295" type="ctrTitle"/>
          </p:nvPr>
        </p:nvSpPr>
        <p:spPr>
          <a:xfrm>
            <a:off x="1171272" y="1067943"/>
            <a:ext cx="5948278" cy="754326"/>
          </a:xfrm>
          <a:prstGeom prst="rect">
            <a:avLst/>
          </a:prstGeom>
          <a:noFill/>
          <a:ln>
            <a:noFill/>
          </a:ln>
        </p:spPr>
        <p:txBody>
          <a:bodyPr anchorCtr="0" anchor="t" bIns="45700" lIns="91425" spcFirstLastPara="1" rIns="91425" wrap="square" tIns="45700">
            <a:normAutofit/>
          </a:bodyPr>
          <a:lstStyle/>
          <a:p>
            <a:pPr indent="0" lvl="0" marL="0" marR="0" rtl="0" algn="l">
              <a:lnSpc>
                <a:spcPct val="120000"/>
              </a:lnSpc>
              <a:spcBef>
                <a:spcPts val="0"/>
              </a:spcBef>
              <a:spcAft>
                <a:spcPts val="0"/>
              </a:spcAft>
              <a:buClr>
                <a:schemeClr val="dk1"/>
              </a:buClr>
              <a:buSzPts val="2800"/>
              <a:buFont typeface="Oswald"/>
              <a:buNone/>
            </a:pPr>
            <a:r>
              <a:rPr b="1" i="0" lang="en-US" sz="2800" u="none" cap="none" strike="noStrike">
                <a:solidFill>
                  <a:schemeClr val="dk1"/>
                </a:solidFill>
                <a:latin typeface="Oswald"/>
                <a:ea typeface="Oswald"/>
                <a:cs typeface="Oswald"/>
                <a:sym typeface="Oswald"/>
              </a:rPr>
              <a:t>ANALYZE THE CREDENTIALS</a:t>
            </a:r>
            <a:endParaRPr/>
          </a:p>
        </p:txBody>
      </p:sp>
      <p:grpSp>
        <p:nvGrpSpPr>
          <p:cNvPr id="422" name="Google Shape;422;p23"/>
          <p:cNvGrpSpPr/>
          <p:nvPr/>
        </p:nvGrpSpPr>
        <p:grpSpPr>
          <a:xfrm>
            <a:off x="1724297" y="2104198"/>
            <a:ext cx="8745583" cy="3328448"/>
            <a:chOff x="0" y="1502"/>
            <a:chExt cx="8745583" cy="3328448"/>
          </a:xfrm>
        </p:grpSpPr>
        <p:sp>
          <p:nvSpPr>
            <p:cNvPr id="423" name="Google Shape;423;p23"/>
            <p:cNvSpPr/>
            <p:nvPr/>
          </p:nvSpPr>
          <p:spPr>
            <a:xfrm>
              <a:off x="0" y="2010708"/>
              <a:ext cx="8745583" cy="1319242"/>
            </a:xfrm>
            <a:prstGeom prst="rect">
              <a:avLst/>
            </a:prstGeom>
            <a:solidFill>
              <a:srgbClr val="9F2BBE"/>
            </a:solidFill>
            <a:ln cap="flat" cmpd="sng" w="12700">
              <a:solidFill>
                <a:schemeClr val="lt1">
                  <a:alpha val="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23"/>
            <p:cNvSpPr txBox="1"/>
            <p:nvPr/>
          </p:nvSpPr>
          <p:spPr>
            <a:xfrm>
              <a:off x="0" y="2010708"/>
              <a:ext cx="8745583" cy="712391"/>
            </a:xfrm>
            <a:prstGeom prst="rect">
              <a:avLst/>
            </a:prstGeom>
            <a:noFill/>
            <a:ln>
              <a:noFill/>
            </a:ln>
          </p:spPr>
          <p:txBody>
            <a:bodyPr anchorCtr="0" anchor="ctr" bIns="170675" lIns="170675" spcFirstLastPara="1" rIns="170675" wrap="square" tIns="170675">
              <a:noAutofit/>
            </a:bodyPr>
            <a:lstStyle/>
            <a:p>
              <a:pPr indent="0" lvl="0" marL="0" marR="0" rtl="0" algn="ctr">
                <a:lnSpc>
                  <a:spcPct val="100000"/>
                </a:lnSpc>
                <a:spcBef>
                  <a:spcPts val="0"/>
                </a:spcBef>
                <a:spcAft>
                  <a:spcPts val="0"/>
                </a:spcAft>
                <a:buClr>
                  <a:schemeClr val="lt1"/>
                </a:buClr>
                <a:buSzPts val="2400"/>
                <a:buFont typeface="Oswald Light"/>
                <a:buNone/>
              </a:pPr>
              <a:r>
                <a:rPr b="1" i="0" lang="en-US" sz="2400" u="none" cap="none" strike="noStrike">
                  <a:solidFill>
                    <a:schemeClr val="lt1"/>
                  </a:solidFill>
                  <a:latin typeface="Oswald Light"/>
                  <a:ea typeface="Oswald Light"/>
                  <a:cs typeface="Oswald Light"/>
                  <a:sym typeface="Oswald Light"/>
                </a:rPr>
                <a:t>The captured information will include</a:t>
              </a:r>
              <a:endParaRPr/>
            </a:p>
          </p:txBody>
        </p:sp>
        <p:sp>
          <p:nvSpPr>
            <p:cNvPr id="425" name="Google Shape;425;p23"/>
            <p:cNvSpPr/>
            <p:nvPr/>
          </p:nvSpPr>
          <p:spPr>
            <a:xfrm>
              <a:off x="4270" y="2696715"/>
              <a:ext cx="2912347" cy="606851"/>
            </a:xfrm>
            <a:prstGeom prst="rect">
              <a:avLst/>
            </a:prstGeom>
            <a:solidFill>
              <a:srgbClr val="DFCAE8">
                <a:alpha val="89803"/>
              </a:srgbClr>
            </a:solidFill>
            <a:ln cap="flat" cmpd="sng" w="12700">
              <a:solidFill>
                <a:srgbClr val="DFCAE8">
                  <a:alpha val="89803"/>
                </a:srgb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23"/>
            <p:cNvSpPr txBox="1"/>
            <p:nvPr/>
          </p:nvSpPr>
          <p:spPr>
            <a:xfrm>
              <a:off x="4270" y="2696715"/>
              <a:ext cx="2912347" cy="606851"/>
            </a:xfrm>
            <a:prstGeom prst="rect">
              <a:avLst/>
            </a:prstGeom>
            <a:noFill/>
            <a:ln>
              <a:noFill/>
            </a:ln>
          </p:spPr>
          <p:txBody>
            <a:bodyPr anchorCtr="0" anchor="ctr" bIns="22850" lIns="128000" spcFirstLastPara="1" rIns="128000" wrap="square" tIns="22850">
              <a:noAutofit/>
            </a:bodyPr>
            <a:lstStyle/>
            <a:p>
              <a:pPr indent="0" lvl="0" marL="0" marR="0" rtl="0" algn="ctr">
                <a:lnSpc>
                  <a:spcPct val="100000"/>
                </a:lnSpc>
                <a:spcBef>
                  <a:spcPts val="0"/>
                </a:spcBef>
                <a:spcAft>
                  <a:spcPts val="0"/>
                </a:spcAft>
                <a:buClr>
                  <a:schemeClr val="dk1"/>
                </a:buClr>
                <a:buSzPts val="1800"/>
                <a:buFont typeface="Oswald Light"/>
                <a:buNone/>
              </a:pPr>
              <a:r>
                <a:rPr b="0" i="0" lang="en-US" sz="1800" u="none" cap="none" strike="noStrike">
                  <a:solidFill>
                    <a:schemeClr val="dk1"/>
                  </a:solidFill>
                  <a:latin typeface="Oswald Light"/>
                  <a:ea typeface="Oswald Light"/>
                  <a:cs typeface="Oswald Light"/>
                  <a:sym typeface="Oswald Light"/>
                </a:rPr>
                <a:t>Ip address of the victim target</a:t>
              </a:r>
              <a:endParaRPr/>
            </a:p>
          </p:txBody>
        </p:sp>
        <p:sp>
          <p:nvSpPr>
            <p:cNvPr id="427" name="Google Shape;427;p23"/>
            <p:cNvSpPr/>
            <p:nvPr/>
          </p:nvSpPr>
          <p:spPr>
            <a:xfrm>
              <a:off x="2916617" y="2696715"/>
              <a:ext cx="2912347" cy="606851"/>
            </a:xfrm>
            <a:prstGeom prst="rect">
              <a:avLst/>
            </a:prstGeom>
            <a:solidFill>
              <a:srgbClr val="D4CDED">
                <a:alpha val="89803"/>
              </a:srgbClr>
            </a:solidFill>
            <a:ln cap="flat" cmpd="sng" w="12700">
              <a:solidFill>
                <a:srgbClr val="D4CDED">
                  <a:alpha val="89803"/>
                </a:srgb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23"/>
            <p:cNvSpPr txBox="1"/>
            <p:nvPr/>
          </p:nvSpPr>
          <p:spPr>
            <a:xfrm>
              <a:off x="2916617" y="2696715"/>
              <a:ext cx="2912347" cy="606851"/>
            </a:xfrm>
            <a:prstGeom prst="rect">
              <a:avLst/>
            </a:prstGeom>
            <a:noFill/>
            <a:ln>
              <a:noFill/>
            </a:ln>
          </p:spPr>
          <p:txBody>
            <a:bodyPr anchorCtr="0" anchor="ctr" bIns="22850" lIns="128000" spcFirstLastPara="1" rIns="128000" wrap="square" tIns="22850">
              <a:noAutofit/>
            </a:bodyPr>
            <a:lstStyle/>
            <a:p>
              <a:pPr indent="0" lvl="0" marL="0" marR="0" rtl="0" algn="ctr">
                <a:lnSpc>
                  <a:spcPct val="100000"/>
                </a:lnSpc>
                <a:spcBef>
                  <a:spcPts val="0"/>
                </a:spcBef>
                <a:spcAft>
                  <a:spcPts val="0"/>
                </a:spcAft>
                <a:buClr>
                  <a:schemeClr val="dk1"/>
                </a:buClr>
                <a:buSzPts val="1800"/>
                <a:buFont typeface="Oswald Light"/>
                <a:buNone/>
              </a:pPr>
              <a:r>
                <a:rPr b="0" i="0" lang="en-US" sz="1800" u="none" cap="none" strike="noStrike">
                  <a:solidFill>
                    <a:schemeClr val="dk1"/>
                  </a:solidFill>
                  <a:latin typeface="Oswald Light"/>
                  <a:ea typeface="Oswald Light"/>
                  <a:cs typeface="Oswald Light"/>
                  <a:sym typeface="Oswald Light"/>
                </a:rPr>
                <a:t>Username/Email</a:t>
              </a:r>
              <a:endParaRPr/>
            </a:p>
          </p:txBody>
        </p:sp>
        <p:sp>
          <p:nvSpPr>
            <p:cNvPr id="429" name="Google Shape;429;p23"/>
            <p:cNvSpPr/>
            <p:nvPr/>
          </p:nvSpPr>
          <p:spPr>
            <a:xfrm>
              <a:off x="5828965" y="2696715"/>
              <a:ext cx="2912347" cy="606851"/>
            </a:xfrm>
            <a:prstGeom prst="rect">
              <a:avLst/>
            </a:prstGeom>
            <a:solidFill>
              <a:srgbClr val="CDCDE7">
                <a:alpha val="89803"/>
              </a:srgbClr>
            </a:solidFill>
            <a:ln cap="flat" cmpd="sng" w="12700">
              <a:solidFill>
                <a:srgbClr val="CDCDE7">
                  <a:alpha val="89803"/>
                </a:srgb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23"/>
            <p:cNvSpPr txBox="1"/>
            <p:nvPr/>
          </p:nvSpPr>
          <p:spPr>
            <a:xfrm>
              <a:off x="5828965" y="2696715"/>
              <a:ext cx="2912347" cy="606851"/>
            </a:xfrm>
            <a:prstGeom prst="rect">
              <a:avLst/>
            </a:prstGeom>
            <a:noFill/>
            <a:ln>
              <a:noFill/>
            </a:ln>
          </p:spPr>
          <p:txBody>
            <a:bodyPr anchorCtr="0" anchor="ctr" bIns="22850" lIns="128000" spcFirstLastPara="1" rIns="128000" wrap="square" tIns="22850">
              <a:noAutofit/>
            </a:bodyPr>
            <a:lstStyle/>
            <a:p>
              <a:pPr indent="0" lvl="0" marL="0" marR="0" rtl="0" algn="ctr">
                <a:lnSpc>
                  <a:spcPct val="100000"/>
                </a:lnSpc>
                <a:spcBef>
                  <a:spcPts val="0"/>
                </a:spcBef>
                <a:spcAft>
                  <a:spcPts val="0"/>
                </a:spcAft>
                <a:buClr>
                  <a:schemeClr val="dk1"/>
                </a:buClr>
                <a:buSzPts val="1800"/>
                <a:buFont typeface="Oswald Light"/>
                <a:buNone/>
              </a:pPr>
              <a:r>
                <a:rPr b="0" i="0" lang="en-US" sz="1800" u="none" cap="none" strike="noStrike">
                  <a:solidFill>
                    <a:schemeClr val="dk1"/>
                  </a:solidFill>
                  <a:latin typeface="Oswald Light"/>
                  <a:ea typeface="Oswald Light"/>
                  <a:cs typeface="Oswald Light"/>
                  <a:sym typeface="Oswald Light"/>
                </a:rPr>
                <a:t>Password</a:t>
              </a:r>
              <a:endParaRPr/>
            </a:p>
          </p:txBody>
        </p:sp>
        <p:sp>
          <p:nvSpPr>
            <p:cNvPr id="431" name="Google Shape;431;p23"/>
            <p:cNvSpPr/>
            <p:nvPr/>
          </p:nvSpPr>
          <p:spPr>
            <a:xfrm rot="10800000">
              <a:off x="0" y="1502"/>
              <a:ext cx="8745583" cy="2028995"/>
            </a:xfrm>
            <a:prstGeom prst="upArrowCallout">
              <a:avLst>
                <a:gd fmla="val 25000" name="adj1"/>
                <a:gd fmla="val 25000" name="adj2"/>
                <a:gd fmla="val 25000" name="adj3"/>
                <a:gd fmla="val 64977" name="adj4"/>
              </a:avLst>
            </a:prstGeom>
            <a:solidFill>
              <a:srgbClr val="763FCF"/>
            </a:solidFill>
            <a:ln cap="flat" cmpd="sng" w="12700">
              <a:solidFill>
                <a:schemeClr val="lt1">
                  <a:alpha val="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23"/>
            <p:cNvSpPr txBox="1"/>
            <p:nvPr/>
          </p:nvSpPr>
          <p:spPr>
            <a:xfrm>
              <a:off x="0" y="1502"/>
              <a:ext cx="8745583" cy="1318380"/>
            </a:xfrm>
            <a:prstGeom prst="rect">
              <a:avLst/>
            </a:prstGeom>
            <a:noFill/>
            <a:ln>
              <a:noFill/>
            </a:ln>
          </p:spPr>
          <p:txBody>
            <a:bodyPr anchorCtr="0" anchor="ctr" bIns="170675" lIns="170675" spcFirstLastPara="1" rIns="170675" wrap="square" tIns="170675">
              <a:noAutofit/>
            </a:bodyPr>
            <a:lstStyle/>
            <a:p>
              <a:pPr indent="0" lvl="0" marL="0" marR="0" rtl="0" algn="ctr">
                <a:lnSpc>
                  <a:spcPct val="100000"/>
                </a:lnSpc>
                <a:spcBef>
                  <a:spcPts val="0"/>
                </a:spcBef>
                <a:spcAft>
                  <a:spcPts val="0"/>
                </a:spcAft>
                <a:buClr>
                  <a:schemeClr val="lt1"/>
                </a:buClr>
                <a:buSzPts val="2400"/>
                <a:buFont typeface="Oswald Light"/>
                <a:buNone/>
              </a:pPr>
              <a:r>
                <a:rPr b="1" i="0" lang="en-US" sz="2400" u="none" cap="none" strike="noStrike">
                  <a:solidFill>
                    <a:schemeClr val="lt1"/>
                  </a:solidFill>
                  <a:latin typeface="Oswald Light"/>
                  <a:ea typeface="Oswald Light"/>
                  <a:cs typeface="Oswald Light"/>
                  <a:sym typeface="Oswald Light"/>
                </a:rPr>
                <a:t>The credentials will be stored in the Zphisher directory</a:t>
              </a:r>
              <a:endParaRPr/>
            </a:p>
          </p:txBody>
        </p:sp>
      </p:grpSp>
    </p:spTree>
  </p:cSld>
  <p:clrMapOvr>
    <a:masterClrMapping/>
  </p:clrMapOvr>
  <p:transition spd="slow">
    <p:wipe dir="l"/>
  </p:transition>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436" name="Shape 436"/>
        <p:cNvGrpSpPr/>
        <p:nvPr/>
      </p:nvGrpSpPr>
      <p:grpSpPr>
        <a:xfrm>
          <a:off x="0" y="0"/>
          <a:ext cx="0" cy="0"/>
          <a:chOff x="0" y="0"/>
          <a:chExt cx="0" cy="0"/>
        </a:xfrm>
      </p:grpSpPr>
      <p:sp>
        <p:nvSpPr>
          <p:cNvPr id="437" name="Google Shape;437;p24"/>
          <p:cNvSpPr/>
          <p:nvPr/>
        </p:nvSpPr>
        <p:spPr>
          <a:xfrm>
            <a:off x="933198" y="931857"/>
            <a:ext cx="10326946" cy="4996302"/>
          </a:xfrm>
          <a:prstGeom prst="rect">
            <a:avLst/>
          </a:prstGeom>
          <a:noFill/>
          <a:ln cap="flat" cmpd="sng" w="38100">
            <a:solidFill>
              <a:srgbClr val="E28BC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Oswald Light"/>
              <a:ea typeface="Oswald Light"/>
              <a:cs typeface="Oswald Light"/>
              <a:sym typeface="Oswald Light"/>
            </a:endParaRPr>
          </a:p>
        </p:txBody>
      </p:sp>
      <p:sp>
        <p:nvSpPr>
          <p:cNvPr id="438" name="Google Shape;438;p24"/>
          <p:cNvSpPr/>
          <p:nvPr/>
        </p:nvSpPr>
        <p:spPr>
          <a:xfrm>
            <a:off x="0" y="0"/>
            <a:ext cx="12192000" cy="68580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Oswald Light"/>
              <a:ea typeface="Oswald Light"/>
              <a:cs typeface="Oswald Light"/>
              <a:sym typeface="Oswald Light"/>
            </a:endParaRPr>
          </a:p>
        </p:txBody>
      </p:sp>
      <p:pic>
        <p:nvPicPr>
          <p:cNvPr descr="A screenshot of a computer&#10;&#10;Description automatically generated" id="439" name="Google Shape;439;p24"/>
          <p:cNvPicPr preferRelativeResize="0"/>
          <p:nvPr>
            <p:ph idx="1" type="body"/>
          </p:nvPr>
        </p:nvPicPr>
        <p:blipFill rotWithShape="1">
          <a:blip r:embed="rId3">
            <a:alphaModFix/>
          </a:blip>
          <a:srcRect b="-1" l="0" r="27999" t="0"/>
          <a:stretch/>
        </p:blipFill>
        <p:spPr>
          <a:xfrm>
            <a:off x="20" y="10"/>
            <a:ext cx="12191979" cy="6857989"/>
          </a:xfrm>
          <a:prstGeom prst="rect">
            <a:avLst/>
          </a:prstGeom>
          <a:noFill/>
          <a:ln>
            <a:noFill/>
          </a:ln>
        </p:spPr>
      </p:pic>
      <p:sp>
        <p:nvSpPr>
          <p:cNvPr id="440" name="Google Shape;440;p24"/>
          <p:cNvSpPr/>
          <p:nvPr/>
        </p:nvSpPr>
        <p:spPr>
          <a:xfrm flipH="1">
            <a:off x="-1" y="0"/>
            <a:ext cx="12192000" cy="2906973"/>
          </a:xfrm>
          <a:prstGeom prst="rect">
            <a:avLst/>
          </a:prstGeom>
          <a:gradFill>
            <a:gsLst>
              <a:gs pos="0">
                <a:srgbClr val="000000">
                  <a:alpha val="45882"/>
                </a:srgbClr>
              </a:gs>
              <a:gs pos="56000">
                <a:srgbClr val="000000">
                  <a:alpha val="20000"/>
                </a:srgbClr>
              </a:gs>
              <a:gs pos="100000">
                <a:srgbClr val="000000">
                  <a:alpha val="0"/>
                </a:srgbClr>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Oswald Light"/>
              <a:ea typeface="Oswald Light"/>
              <a:cs typeface="Oswald Light"/>
              <a:sym typeface="Oswald Light"/>
            </a:endParaRPr>
          </a:p>
        </p:txBody>
      </p:sp>
      <p:sp>
        <p:nvSpPr>
          <p:cNvPr id="441" name="Google Shape;441;p24"/>
          <p:cNvSpPr/>
          <p:nvPr/>
        </p:nvSpPr>
        <p:spPr>
          <a:xfrm flipH="1" rot="10800000">
            <a:off x="1" y="3787253"/>
            <a:ext cx="12191998" cy="3070743"/>
          </a:xfrm>
          <a:prstGeom prst="rect">
            <a:avLst/>
          </a:prstGeom>
          <a:gradFill>
            <a:gsLst>
              <a:gs pos="0">
                <a:srgbClr val="000000">
                  <a:alpha val="37647"/>
                </a:srgbClr>
              </a:gs>
              <a:gs pos="56000">
                <a:srgbClr val="000000">
                  <a:alpha val="20000"/>
                </a:srgbClr>
              </a:gs>
              <a:gs pos="92000">
                <a:srgbClr val="000000">
                  <a:alpha val="0"/>
                </a:srgbClr>
              </a:gs>
              <a:gs pos="100000">
                <a:srgbClr val="000000">
                  <a:alpha val="0"/>
                </a:srgbClr>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Oswald Light"/>
              <a:ea typeface="Oswald Light"/>
              <a:cs typeface="Oswald Light"/>
              <a:sym typeface="Oswald Light"/>
            </a:endParaRPr>
          </a:p>
        </p:txBody>
      </p:sp>
      <p:sp>
        <p:nvSpPr>
          <p:cNvPr id="442" name="Google Shape;442;p24"/>
          <p:cNvSpPr txBox="1"/>
          <p:nvPr>
            <p:ph type="title"/>
          </p:nvPr>
        </p:nvSpPr>
        <p:spPr>
          <a:xfrm>
            <a:off x="6812583" y="4729841"/>
            <a:ext cx="4649872" cy="1399792"/>
          </a:xfrm>
          <a:prstGeom prst="rect">
            <a:avLst/>
          </a:prstGeom>
          <a:noFill/>
          <a:ln>
            <a:noFill/>
          </a:ln>
        </p:spPr>
        <p:txBody>
          <a:bodyPr anchorCtr="0" anchor="b" bIns="45700" lIns="91425" spcFirstLastPara="1" rIns="91425" wrap="square" tIns="45700">
            <a:normAutofit/>
          </a:bodyPr>
          <a:lstStyle/>
          <a:p>
            <a:pPr indent="0" lvl="0" marL="0" rtl="0" algn="r">
              <a:lnSpc>
                <a:spcPct val="120000"/>
              </a:lnSpc>
              <a:spcBef>
                <a:spcPts val="0"/>
              </a:spcBef>
              <a:spcAft>
                <a:spcPts val="0"/>
              </a:spcAft>
              <a:buClr>
                <a:srgbClr val="FFFFFF"/>
              </a:buClr>
              <a:buSzPts val="3200"/>
              <a:buFont typeface="Oswald"/>
              <a:buNone/>
            </a:pPr>
            <a:r>
              <a:rPr lang="en-US" sz="3200">
                <a:solidFill>
                  <a:srgbClr val="FFFFFF"/>
                </a:solidFill>
              </a:rPr>
              <a:t>ZPHISHER CAPTURE VICTIM CREDENTIALS</a:t>
            </a:r>
            <a:endParaRPr/>
          </a:p>
        </p:txBody>
      </p:sp>
      <p:sp>
        <p:nvSpPr>
          <p:cNvPr id="443" name="Google Shape;443;p24"/>
          <p:cNvSpPr/>
          <p:nvPr/>
        </p:nvSpPr>
        <p:spPr>
          <a:xfrm rot="-5400000">
            <a:off x="5811325" y="-3945761"/>
            <a:ext cx="547377" cy="10308977"/>
          </a:xfrm>
          <a:custGeom>
            <a:rect b="b" l="l" r="r" t="t"/>
            <a:pathLst>
              <a:path extrusionOk="0" h="4920343" w="866754">
                <a:moveTo>
                  <a:pt x="0" y="2592"/>
                </a:moveTo>
                <a:lnTo>
                  <a:pt x="866754" y="0"/>
                </a:lnTo>
                <a:lnTo>
                  <a:pt x="866754" y="4920343"/>
                </a:lnTo>
              </a:path>
            </a:pathLst>
          </a:custGeom>
          <a:noFill/>
          <a:ln cap="flat" cmpd="sng" w="38100">
            <a:solidFill>
              <a:srgbClr val="FFFF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Oswald Light"/>
              <a:ea typeface="Oswald Light"/>
              <a:cs typeface="Oswald Light"/>
              <a:sym typeface="Oswald Light"/>
            </a:endParaRPr>
          </a:p>
        </p:txBody>
      </p:sp>
      <p:cxnSp>
        <p:nvCxnSpPr>
          <p:cNvPr id="444" name="Google Shape;444;p24"/>
          <p:cNvCxnSpPr/>
          <p:nvPr/>
        </p:nvCxnSpPr>
        <p:spPr>
          <a:xfrm>
            <a:off x="11255236" y="914400"/>
            <a:ext cx="0" cy="3815441"/>
          </a:xfrm>
          <a:prstGeom prst="straightConnector1">
            <a:avLst/>
          </a:prstGeom>
          <a:noFill/>
          <a:ln cap="flat" cmpd="sng" w="38100">
            <a:solidFill>
              <a:srgbClr val="FFFFFF"/>
            </a:solidFill>
            <a:prstDash val="solid"/>
            <a:miter lim="800000"/>
            <a:headEnd len="sm" w="sm" type="none"/>
            <a:tailEnd len="sm" w="sm" type="none"/>
          </a:ln>
        </p:spPr>
      </p:cxnSp>
      <p:sp>
        <p:nvSpPr>
          <p:cNvPr id="445" name="Google Shape;445;p24"/>
          <p:cNvSpPr/>
          <p:nvPr/>
        </p:nvSpPr>
        <p:spPr>
          <a:xfrm flipH="1" rot="-5400000">
            <a:off x="2076984" y="1230922"/>
            <a:ext cx="3546752" cy="5839670"/>
          </a:xfrm>
          <a:custGeom>
            <a:rect b="b" l="l" r="r" t="t"/>
            <a:pathLst>
              <a:path extrusionOk="0" h="4920343" w="5588242">
                <a:moveTo>
                  <a:pt x="0" y="16034"/>
                </a:moveTo>
                <a:lnTo>
                  <a:pt x="5588242" y="0"/>
                </a:lnTo>
                <a:lnTo>
                  <a:pt x="5588242" y="4920343"/>
                </a:lnTo>
              </a:path>
            </a:pathLst>
          </a:custGeom>
          <a:noFill/>
          <a:ln cap="flat" cmpd="sng" w="38100">
            <a:solidFill>
              <a:srgbClr val="FFFF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Oswald Light"/>
              <a:ea typeface="Oswald Light"/>
              <a:cs typeface="Oswald Light"/>
              <a:sym typeface="Oswald Light"/>
            </a:endParaRPr>
          </a:p>
        </p:txBody>
      </p:sp>
    </p:spTree>
  </p:cSld>
  <p:clrMapOvr>
    <a:masterClrMapping/>
  </p:clrMapOvr>
  <p:transition spd="slow">
    <p:push/>
  </p:transition>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449" name="Shape 449"/>
        <p:cNvGrpSpPr/>
        <p:nvPr/>
      </p:nvGrpSpPr>
      <p:grpSpPr>
        <a:xfrm>
          <a:off x="0" y="0"/>
          <a:ext cx="0" cy="0"/>
          <a:chOff x="0" y="0"/>
          <a:chExt cx="0" cy="0"/>
        </a:xfrm>
      </p:grpSpPr>
      <p:sp>
        <p:nvSpPr>
          <p:cNvPr id="450" name="Google Shape;450;p25"/>
          <p:cNvSpPr/>
          <p:nvPr/>
        </p:nvSpPr>
        <p:spPr>
          <a:xfrm>
            <a:off x="0" y="0"/>
            <a:ext cx="12192000" cy="68580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Oswald Light"/>
              <a:ea typeface="Oswald Light"/>
              <a:cs typeface="Oswald Light"/>
              <a:sym typeface="Oswald Light"/>
            </a:endParaRPr>
          </a:p>
        </p:txBody>
      </p:sp>
      <p:sp>
        <p:nvSpPr>
          <p:cNvPr id="451" name="Google Shape;451;p25"/>
          <p:cNvSpPr/>
          <p:nvPr/>
        </p:nvSpPr>
        <p:spPr>
          <a:xfrm>
            <a:off x="940159" y="936478"/>
            <a:ext cx="10314136" cy="4982284"/>
          </a:xfrm>
          <a:prstGeom prst="rect">
            <a:avLst/>
          </a:prstGeom>
          <a:noFill/>
          <a:ln cap="flat" cmpd="sng" w="38100">
            <a:solidFill>
              <a:srgbClr val="E28BC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Oswald Light"/>
              <a:ea typeface="Oswald Light"/>
              <a:cs typeface="Oswald Light"/>
              <a:sym typeface="Oswald Light"/>
            </a:endParaRPr>
          </a:p>
        </p:txBody>
      </p:sp>
      <p:sp>
        <p:nvSpPr>
          <p:cNvPr id="452" name="Google Shape;452;p25"/>
          <p:cNvSpPr txBox="1"/>
          <p:nvPr>
            <p:ph idx="4294967295" type="ctrTitle"/>
          </p:nvPr>
        </p:nvSpPr>
        <p:spPr>
          <a:xfrm>
            <a:off x="1477428" y="1295399"/>
            <a:ext cx="6908690" cy="1126525"/>
          </a:xfrm>
          <a:prstGeom prst="rect">
            <a:avLst/>
          </a:prstGeom>
          <a:noFill/>
          <a:ln>
            <a:noFill/>
          </a:ln>
        </p:spPr>
        <p:txBody>
          <a:bodyPr anchorCtr="0" anchor="ctr" bIns="45700" lIns="91425" spcFirstLastPara="1" rIns="91425" wrap="square" tIns="45700">
            <a:normAutofit/>
          </a:bodyPr>
          <a:lstStyle/>
          <a:p>
            <a:pPr indent="0" lvl="0" marL="0" marR="0" rtl="0" algn="l">
              <a:lnSpc>
                <a:spcPct val="120000"/>
              </a:lnSpc>
              <a:spcBef>
                <a:spcPts val="0"/>
              </a:spcBef>
              <a:spcAft>
                <a:spcPts val="0"/>
              </a:spcAft>
              <a:buClr>
                <a:schemeClr val="dk1"/>
              </a:buClr>
              <a:buSzPts val="2800"/>
              <a:buFont typeface="Oswald"/>
              <a:buNone/>
            </a:pPr>
            <a:r>
              <a:rPr b="1" i="0" lang="en-US" sz="2800" u="none" cap="none" strike="noStrike">
                <a:solidFill>
                  <a:schemeClr val="dk1"/>
                </a:solidFill>
                <a:latin typeface="Oswald"/>
                <a:ea typeface="Oswald"/>
                <a:cs typeface="Oswald"/>
                <a:sym typeface="Oswald"/>
              </a:rPr>
              <a:t>3.2 SCHEDULING AND EXECUTION</a:t>
            </a:r>
            <a:endParaRPr/>
          </a:p>
        </p:txBody>
      </p:sp>
      <p:grpSp>
        <p:nvGrpSpPr>
          <p:cNvPr id="453" name="Google Shape;453;p25"/>
          <p:cNvGrpSpPr/>
          <p:nvPr/>
        </p:nvGrpSpPr>
        <p:grpSpPr>
          <a:xfrm>
            <a:off x="1561010" y="2780846"/>
            <a:ext cx="9059092" cy="2627178"/>
            <a:chOff x="0" y="0"/>
            <a:chExt cx="9059092" cy="2627178"/>
          </a:xfrm>
        </p:grpSpPr>
        <p:sp>
          <p:nvSpPr>
            <p:cNvPr id="454" name="Google Shape;454;p25"/>
            <p:cNvSpPr/>
            <p:nvPr/>
          </p:nvSpPr>
          <p:spPr>
            <a:xfrm>
              <a:off x="0" y="0"/>
              <a:ext cx="2830966" cy="2627178"/>
            </a:xfrm>
            <a:prstGeom prst="rect">
              <a:avLst/>
            </a:prstGeom>
            <a:solidFill>
              <a:srgbClr val="DFCAE8">
                <a:alpha val="89803"/>
              </a:srgbClr>
            </a:solidFill>
            <a:ln cap="flat" cmpd="sng" w="12700">
              <a:solidFill>
                <a:srgbClr val="DFCAE8">
                  <a:alpha val="89803"/>
                </a:srgb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25"/>
            <p:cNvSpPr txBox="1"/>
            <p:nvPr/>
          </p:nvSpPr>
          <p:spPr>
            <a:xfrm>
              <a:off x="0" y="998327"/>
              <a:ext cx="2830966" cy="1576306"/>
            </a:xfrm>
            <a:prstGeom prst="rect">
              <a:avLst/>
            </a:prstGeom>
            <a:noFill/>
            <a:ln>
              <a:noFill/>
            </a:ln>
          </p:spPr>
          <p:txBody>
            <a:bodyPr anchorCtr="0" anchor="t" bIns="330200" lIns="220700" spcFirstLastPara="1" rIns="220700" wrap="square" tIns="330200">
              <a:noAutofit/>
            </a:bodyPr>
            <a:lstStyle/>
            <a:p>
              <a:pPr indent="0" lvl="0" marL="0" marR="0" rtl="0" algn="l">
                <a:lnSpc>
                  <a:spcPct val="90000"/>
                </a:lnSpc>
                <a:spcBef>
                  <a:spcPts val="0"/>
                </a:spcBef>
                <a:spcAft>
                  <a:spcPts val="0"/>
                </a:spcAft>
                <a:buClr>
                  <a:schemeClr val="dk1"/>
                </a:buClr>
                <a:buSzPts val="1600"/>
                <a:buFont typeface="Oswald Light"/>
                <a:buNone/>
              </a:pPr>
              <a:r>
                <a:rPr b="0" i="0" lang="en-US" sz="1600" u="none" cap="none" strike="noStrike">
                  <a:solidFill>
                    <a:schemeClr val="dk1"/>
                  </a:solidFill>
                  <a:latin typeface="Oswald Light"/>
                  <a:ea typeface="Oswald Light"/>
                  <a:cs typeface="Oswald Light"/>
                  <a:sym typeface="Oswald Light"/>
                </a:rPr>
                <a:t>Determine a schedule for the simulation without notifying employees to maintain authenticity</a:t>
              </a:r>
              <a:endParaRPr/>
            </a:p>
          </p:txBody>
        </p:sp>
        <p:sp>
          <p:nvSpPr>
            <p:cNvPr id="456" name="Google Shape;456;p25"/>
            <p:cNvSpPr/>
            <p:nvPr/>
          </p:nvSpPr>
          <p:spPr>
            <a:xfrm>
              <a:off x="1021406" y="262717"/>
              <a:ext cx="788153" cy="788153"/>
            </a:xfrm>
            <a:prstGeom prst="ellipse">
              <a:avLst/>
            </a:prstGeom>
            <a:solidFill>
              <a:srgbClr val="9F2BBE"/>
            </a:solidFill>
            <a:ln cap="flat" cmpd="sng" w="12700">
              <a:solidFill>
                <a:srgbClr val="9F2BBE"/>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25"/>
            <p:cNvSpPr txBox="1"/>
            <p:nvPr/>
          </p:nvSpPr>
          <p:spPr>
            <a:xfrm>
              <a:off x="1136828" y="378139"/>
              <a:ext cx="557309" cy="557309"/>
            </a:xfrm>
            <a:prstGeom prst="rect">
              <a:avLst/>
            </a:prstGeom>
            <a:noFill/>
            <a:ln>
              <a:noFill/>
            </a:ln>
          </p:spPr>
          <p:txBody>
            <a:bodyPr anchorCtr="0" anchor="ctr" bIns="12700" lIns="61425" spcFirstLastPara="1" rIns="61425" wrap="square" tIns="12700">
              <a:noAutofit/>
            </a:bodyPr>
            <a:lstStyle/>
            <a:p>
              <a:pPr indent="0" lvl="0" marL="0" marR="0" rtl="0" algn="ctr">
                <a:lnSpc>
                  <a:spcPct val="90000"/>
                </a:lnSpc>
                <a:spcBef>
                  <a:spcPts val="0"/>
                </a:spcBef>
                <a:spcAft>
                  <a:spcPts val="0"/>
                </a:spcAft>
                <a:buClr>
                  <a:schemeClr val="lt1"/>
                </a:buClr>
                <a:buSzPts val="3800"/>
                <a:buFont typeface="Oswald Light"/>
                <a:buNone/>
              </a:pPr>
              <a:r>
                <a:rPr b="0" i="0" lang="en-US" sz="3800" u="none" cap="none" strike="noStrike">
                  <a:solidFill>
                    <a:schemeClr val="lt1"/>
                  </a:solidFill>
                  <a:latin typeface="Oswald Light"/>
                  <a:ea typeface="Oswald Light"/>
                  <a:cs typeface="Oswald Light"/>
                  <a:sym typeface="Oswald Light"/>
                </a:rPr>
                <a:t>1</a:t>
              </a:r>
              <a:endParaRPr/>
            </a:p>
          </p:txBody>
        </p:sp>
        <p:sp>
          <p:nvSpPr>
            <p:cNvPr id="458" name="Google Shape;458;p25"/>
            <p:cNvSpPr/>
            <p:nvPr/>
          </p:nvSpPr>
          <p:spPr>
            <a:xfrm>
              <a:off x="0" y="2627106"/>
              <a:ext cx="2830966" cy="72"/>
            </a:xfrm>
            <a:prstGeom prst="rect">
              <a:avLst/>
            </a:prstGeom>
            <a:solidFill>
              <a:srgbClr val="972EC2"/>
            </a:solidFill>
            <a:ln cap="flat" cmpd="sng" w="12700">
              <a:solidFill>
                <a:srgbClr val="972EC2"/>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25"/>
            <p:cNvSpPr/>
            <p:nvPr/>
          </p:nvSpPr>
          <p:spPr>
            <a:xfrm>
              <a:off x="3114063" y="0"/>
              <a:ext cx="2830966" cy="2627178"/>
            </a:xfrm>
            <a:prstGeom prst="rect">
              <a:avLst/>
            </a:prstGeom>
            <a:solidFill>
              <a:srgbClr val="D8CBEA">
                <a:alpha val="89803"/>
              </a:srgbClr>
            </a:solidFill>
            <a:ln cap="flat" cmpd="sng" w="12700">
              <a:solidFill>
                <a:srgbClr val="D8CBEA">
                  <a:alpha val="89803"/>
                </a:srgb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25"/>
            <p:cNvSpPr txBox="1"/>
            <p:nvPr/>
          </p:nvSpPr>
          <p:spPr>
            <a:xfrm>
              <a:off x="3114063" y="998327"/>
              <a:ext cx="2830966" cy="1576306"/>
            </a:xfrm>
            <a:prstGeom prst="rect">
              <a:avLst/>
            </a:prstGeom>
            <a:noFill/>
            <a:ln>
              <a:noFill/>
            </a:ln>
          </p:spPr>
          <p:txBody>
            <a:bodyPr anchorCtr="0" anchor="t" bIns="330200" lIns="220700" spcFirstLastPara="1" rIns="220700" wrap="square" tIns="330200">
              <a:noAutofit/>
            </a:bodyPr>
            <a:lstStyle/>
            <a:p>
              <a:pPr indent="0" lvl="0" marL="0" marR="0" rtl="0" algn="l">
                <a:lnSpc>
                  <a:spcPct val="90000"/>
                </a:lnSpc>
                <a:spcBef>
                  <a:spcPts val="0"/>
                </a:spcBef>
                <a:spcAft>
                  <a:spcPts val="0"/>
                </a:spcAft>
                <a:buClr>
                  <a:schemeClr val="dk1"/>
                </a:buClr>
                <a:buSzPts val="1600"/>
                <a:buFont typeface="Oswald Light"/>
                <a:buNone/>
              </a:pPr>
              <a:r>
                <a:rPr b="0" i="0" lang="en-US" sz="1600" u="none" cap="none" strike="noStrike">
                  <a:solidFill>
                    <a:schemeClr val="dk1"/>
                  </a:solidFill>
                  <a:latin typeface="Oswald Light"/>
                  <a:ea typeface="Oswald Light"/>
                  <a:cs typeface="Oswald Light"/>
                  <a:sym typeface="Oswald Light"/>
                </a:rPr>
                <a:t>Use a secure and reputable phishing simulation platform</a:t>
              </a:r>
              <a:endParaRPr/>
            </a:p>
          </p:txBody>
        </p:sp>
        <p:sp>
          <p:nvSpPr>
            <p:cNvPr id="461" name="Google Shape;461;p25"/>
            <p:cNvSpPr/>
            <p:nvPr/>
          </p:nvSpPr>
          <p:spPr>
            <a:xfrm>
              <a:off x="4135469" y="262717"/>
              <a:ext cx="788153" cy="788153"/>
            </a:xfrm>
            <a:prstGeom prst="ellipse">
              <a:avLst/>
            </a:prstGeom>
            <a:solidFill>
              <a:srgbClr val="8F2FC8"/>
            </a:solidFill>
            <a:ln cap="flat" cmpd="sng" w="12700">
              <a:solidFill>
                <a:srgbClr val="8F2FC8"/>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25"/>
            <p:cNvSpPr txBox="1"/>
            <p:nvPr/>
          </p:nvSpPr>
          <p:spPr>
            <a:xfrm>
              <a:off x="4250891" y="378139"/>
              <a:ext cx="557309" cy="557309"/>
            </a:xfrm>
            <a:prstGeom prst="rect">
              <a:avLst/>
            </a:prstGeom>
            <a:noFill/>
            <a:ln>
              <a:noFill/>
            </a:ln>
          </p:spPr>
          <p:txBody>
            <a:bodyPr anchorCtr="0" anchor="ctr" bIns="12700" lIns="61425" spcFirstLastPara="1" rIns="61425" wrap="square" tIns="12700">
              <a:noAutofit/>
            </a:bodyPr>
            <a:lstStyle/>
            <a:p>
              <a:pPr indent="0" lvl="0" marL="0" marR="0" rtl="0" algn="ctr">
                <a:lnSpc>
                  <a:spcPct val="90000"/>
                </a:lnSpc>
                <a:spcBef>
                  <a:spcPts val="0"/>
                </a:spcBef>
                <a:spcAft>
                  <a:spcPts val="0"/>
                </a:spcAft>
                <a:buClr>
                  <a:schemeClr val="lt1"/>
                </a:buClr>
                <a:buSzPts val="3800"/>
                <a:buFont typeface="Oswald Light"/>
                <a:buNone/>
              </a:pPr>
              <a:r>
                <a:rPr b="0" i="0" lang="en-US" sz="3800" u="none" cap="none" strike="noStrike">
                  <a:solidFill>
                    <a:schemeClr val="lt1"/>
                  </a:solidFill>
                  <a:latin typeface="Oswald Light"/>
                  <a:ea typeface="Oswald Light"/>
                  <a:cs typeface="Oswald Light"/>
                  <a:sym typeface="Oswald Light"/>
                </a:rPr>
                <a:t>2</a:t>
              </a:r>
              <a:endParaRPr/>
            </a:p>
          </p:txBody>
        </p:sp>
        <p:sp>
          <p:nvSpPr>
            <p:cNvPr id="463" name="Google Shape;463;p25"/>
            <p:cNvSpPr/>
            <p:nvPr/>
          </p:nvSpPr>
          <p:spPr>
            <a:xfrm>
              <a:off x="3114063" y="2627106"/>
              <a:ext cx="2830966" cy="72"/>
            </a:xfrm>
            <a:prstGeom prst="rect">
              <a:avLst/>
            </a:prstGeom>
            <a:solidFill>
              <a:srgbClr val="8631CE"/>
            </a:solidFill>
            <a:ln cap="flat" cmpd="sng" w="12700">
              <a:solidFill>
                <a:srgbClr val="8631CE"/>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25"/>
            <p:cNvSpPr/>
            <p:nvPr/>
          </p:nvSpPr>
          <p:spPr>
            <a:xfrm>
              <a:off x="6228126" y="0"/>
              <a:ext cx="2830966" cy="2627178"/>
            </a:xfrm>
            <a:prstGeom prst="rect">
              <a:avLst/>
            </a:prstGeom>
            <a:solidFill>
              <a:srgbClr val="D3CCEC">
                <a:alpha val="89803"/>
              </a:srgbClr>
            </a:solidFill>
            <a:ln cap="flat" cmpd="sng" w="12700">
              <a:solidFill>
                <a:srgbClr val="D3CCEC">
                  <a:alpha val="89803"/>
                </a:srgb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25"/>
            <p:cNvSpPr txBox="1"/>
            <p:nvPr/>
          </p:nvSpPr>
          <p:spPr>
            <a:xfrm>
              <a:off x="6228126" y="998327"/>
              <a:ext cx="2830966" cy="1576306"/>
            </a:xfrm>
            <a:prstGeom prst="rect">
              <a:avLst/>
            </a:prstGeom>
            <a:noFill/>
            <a:ln>
              <a:noFill/>
            </a:ln>
          </p:spPr>
          <p:txBody>
            <a:bodyPr anchorCtr="0" anchor="t" bIns="330200" lIns="220700" spcFirstLastPara="1" rIns="220700" wrap="square" tIns="330200">
              <a:noAutofit/>
            </a:bodyPr>
            <a:lstStyle/>
            <a:p>
              <a:pPr indent="0" lvl="0" marL="0" marR="0" rtl="0" algn="l">
                <a:lnSpc>
                  <a:spcPct val="90000"/>
                </a:lnSpc>
                <a:spcBef>
                  <a:spcPts val="0"/>
                </a:spcBef>
                <a:spcAft>
                  <a:spcPts val="0"/>
                </a:spcAft>
                <a:buClr>
                  <a:schemeClr val="dk1"/>
                </a:buClr>
                <a:buSzPts val="1600"/>
                <a:buFont typeface="Oswald Light"/>
                <a:buNone/>
              </a:pPr>
              <a:r>
                <a:rPr b="0" i="0" lang="en-US" sz="1600" u="none" cap="none" strike="noStrike">
                  <a:solidFill>
                    <a:schemeClr val="dk1"/>
                  </a:solidFill>
                  <a:latin typeface="Oswald Light"/>
                  <a:ea typeface="Oswald Light"/>
                  <a:cs typeface="Oswald Light"/>
                  <a:sym typeface="Oswald Light"/>
                </a:rPr>
                <a:t>Design emails to resemble typical company communication to test user vigilance</a:t>
              </a:r>
              <a:endParaRPr/>
            </a:p>
          </p:txBody>
        </p:sp>
        <p:sp>
          <p:nvSpPr>
            <p:cNvPr id="466" name="Google Shape;466;p25"/>
            <p:cNvSpPr/>
            <p:nvPr/>
          </p:nvSpPr>
          <p:spPr>
            <a:xfrm>
              <a:off x="7249533" y="262717"/>
              <a:ext cx="788153" cy="788153"/>
            </a:xfrm>
            <a:prstGeom prst="ellipse">
              <a:avLst/>
            </a:prstGeom>
            <a:solidFill>
              <a:srgbClr val="7E37CF"/>
            </a:solidFill>
            <a:ln cap="flat" cmpd="sng" w="12700">
              <a:solidFill>
                <a:srgbClr val="7E37CF"/>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25"/>
            <p:cNvSpPr txBox="1"/>
            <p:nvPr/>
          </p:nvSpPr>
          <p:spPr>
            <a:xfrm>
              <a:off x="7364955" y="378139"/>
              <a:ext cx="557309" cy="557309"/>
            </a:xfrm>
            <a:prstGeom prst="rect">
              <a:avLst/>
            </a:prstGeom>
            <a:noFill/>
            <a:ln>
              <a:noFill/>
            </a:ln>
          </p:spPr>
          <p:txBody>
            <a:bodyPr anchorCtr="0" anchor="ctr" bIns="12700" lIns="61425" spcFirstLastPara="1" rIns="61425" wrap="square" tIns="12700">
              <a:noAutofit/>
            </a:bodyPr>
            <a:lstStyle/>
            <a:p>
              <a:pPr indent="0" lvl="0" marL="0" marR="0" rtl="0" algn="ctr">
                <a:lnSpc>
                  <a:spcPct val="90000"/>
                </a:lnSpc>
                <a:spcBef>
                  <a:spcPts val="0"/>
                </a:spcBef>
                <a:spcAft>
                  <a:spcPts val="0"/>
                </a:spcAft>
                <a:buClr>
                  <a:schemeClr val="lt1"/>
                </a:buClr>
                <a:buSzPts val="3800"/>
                <a:buFont typeface="Oswald Light"/>
                <a:buNone/>
              </a:pPr>
              <a:r>
                <a:rPr b="0" i="0" lang="en-US" sz="3800" u="none" cap="none" strike="noStrike">
                  <a:solidFill>
                    <a:schemeClr val="lt1"/>
                  </a:solidFill>
                  <a:latin typeface="Oswald Light"/>
                  <a:ea typeface="Oswald Light"/>
                  <a:cs typeface="Oswald Light"/>
                  <a:sym typeface="Oswald Light"/>
                </a:rPr>
                <a:t>3</a:t>
              </a:r>
              <a:endParaRPr/>
            </a:p>
          </p:txBody>
        </p:sp>
        <p:sp>
          <p:nvSpPr>
            <p:cNvPr id="468" name="Google Shape;468;p25"/>
            <p:cNvSpPr/>
            <p:nvPr/>
          </p:nvSpPr>
          <p:spPr>
            <a:xfrm>
              <a:off x="6228126" y="2627106"/>
              <a:ext cx="2830966" cy="72"/>
            </a:xfrm>
            <a:prstGeom prst="rect">
              <a:avLst/>
            </a:prstGeom>
            <a:solidFill>
              <a:srgbClr val="753DD0"/>
            </a:solidFill>
            <a:ln cap="flat" cmpd="sng" w="12700">
              <a:solidFill>
                <a:srgbClr val="753DD0"/>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transition spd="slow">
    <p:wipe dir="l"/>
  </p:transition>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472" name="Shape 472"/>
        <p:cNvGrpSpPr/>
        <p:nvPr/>
      </p:nvGrpSpPr>
      <p:grpSpPr>
        <a:xfrm>
          <a:off x="0" y="0"/>
          <a:ext cx="0" cy="0"/>
          <a:chOff x="0" y="0"/>
          <a:chExt cx="0" cy="0"/>
        </a:xfrm>
      </p:grpSpPr>
      <p:sp>
        <p:nvSpPr>
          <p:cNvPr id="473" name="Google Shape;473;p26"/>
          <p:cNvSpPr/>
          <p:nvPr/>
        </p:nvSpPr>
        <p:spPr>
          <a:xfrm>
            <a:off x="0" y="0"/>
            <a:ext cx="12192000" cy="68580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Oswald Light"/>
              <a:ea typeface="Oswald Light"/>
              <a:cs typeface="Oswald Light"/>
              <a:sym typeface="Oswald Light"/>
            </a:endParaRPr>
          </a:p>
        </p:txBody>
      </p:sp>
      <p:sp>
        <p:nvSpPr>
          <p:cNvPr id="474" name="Google Shape;474;p26"/>
          <p:cNvSpPr/>
          <p:nvPr/>
        </p:nvSpPr>
        <p:spPr>
          <a:xfrm>
            <a:off x="940159" y="936478"/>
            <a:ext cx="10314136" cy="4982284"/>
          </a:xfrm>
          <a:prstGeom prst="rect">
            <a:avLst/>
          </a:prstGeom>
          <a:noFill/>
          <a:ln cap="flat" cmpd="sng" w="38100">
            <a:solidFill>
              <a:srgbClr val="E28BC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Oswald Light"/>
              <a:ea typeface="Oswald Light"/>
              <a:cs typeface="Oswald Light"/>
              <a:sym typeface="Oswald Light"/>
            </a:endParaRPr>
          </a:p>
        </p:txBody>
      </p:sp>
      <p:sp>
        <p:nvSpPr>
          <p:cNvPr id="475" name="Google Shape;475;p26"/>
          <p:cNvSpPr txBox="1"/>
          <p:nvPr>
            <p:ph idx="4294967295" type="ctrTitle"/>
          </p:nvPr>
        </p:nvSpPr>
        <p:spPr>
          <a:xfrm>
            <a:off x="1559806" y="1295399"/>
            <a:ext cx="6826312" cy="1126525"/>
          </a:xfrm>
          <a:prstGeom prst="rect">
            <a:avLst/>
          </a:prstGeom>
          <a:noFill/>
          <a:ln>
            <a:noFill/>
          </a:ln>
        </p:spPr>
        <p:txBody>
          <a:bodyPr anchorCtr="0" anchor="ctr" bIns="45700" lIns="91425" spcFirstLastPara="1" rIns="91425" wrap="square" tIns="45700">
            <a:normAutofit/>
          </a:bodyPr>
          <a:lstStyle/>
          <a:p>
            <a:pPr indent="0" lvl="0" marL="0" marR="0" rtl="0" algn="l">
              <a:lnSpc>
                <a:spcPct val="120000"/>
              </a:lnSpc>
              <a:spcBef>
                <a:spcPts val="0"/>
              </a:spcBef>
              <a:spcAft>
                <a:spcPts val="0"/>
              </a:spcAft>
              <a:buClr>
                <a:schemeClr val="dk1"/>
              </a:buClr>
              <a:buSzPts val="2800"/>
              <a:buFont typeface="Oswald"/>
              <a:buNone/>
            </a:pPr>
            <a:r>
              <a:rPr b="1" i="0" lang="en-US" sz="2800" u="none" cap="none" strike="noStrike">
                <a:solidFill>
                  <a:schemeClr val="dk1"/>
                </a:solidFill>
                <a:latin typeface="Oswald"/>
                <a:ea typeface="Oswald"/>
                <a:cs typeface="Oswald"/>
                <a:sym typeface="Oswald"/>
              </a:rPr>
              <a:t>3.4 TRAINING SETUP</a:t>
            </a:r>
            <a:endParaRPr/>
          </a:p>
        </p:txBody>
      </p:sp>
      <p:grpSp>
        <p:nvGrpSpPr>
          <p:cNvPr id="476" name="Google Shape;476;p26"/>
          <p:cNvGrpSpPr/>
          <p:nvPr/>
        </p:nvGrpSpPr>
        <p:grpSpPr>
          <a:xfrm>
            <a:off x="1561010" y="2780846"/>
            <a:ext cx="9059092" cy="2627177"/>
            <a:chOff x="0" y="0"/>
            <a:chExt cx="9059092" cy="2627177"/>
          </a:xfrm>
        </p:grpSpPr>
        <p:sp>
          <p:nvSpPr>
            <p:cNvPr id="477" name="Google Shape;477;p26"/>
            <p:cNvSpPr/>
            <p:nvPr/>
          </p:nvSpPr>
          <p:spPr>
            <a:xfrm>
              <a:off x="0" y="0"/>
              <a:ext cx="7700229" cy="1182230"/>
            </a:xfrm>
            <a:prstGeom prst="roundRect">
              <a:avLst>
                <a:gd fmla="val 10000" name="adj"/>
              </a:avLst>
            </a:prstGeom>
            <a:solidFill>
              <a:srgbClr val="9F2BBE"/>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26"/>
            <p:cNvSpPr txBox="1"/>
            <p:nvPr/>
          </p:nvSpPr>
          <p:spPr>
            <a:xfrm>
              <a:off x="34626" y="34626"/>
              <a:ext cx="6478302" cy="1112978"/>
            </a:xfrm>
            <a:prstGeom prst="rect">
              <a:avLst/>
            </a:prstGeom>
            <a:noFill/>
            <a:ln>
              <a:noFill/>
            </a:ln>
          </p:spPr>
          <p:txBody>
            <a:bodyPr anchorCtr="0" anchor="ctr" bIns="102850" lIns="102850" spcFirstLastPara="1" rIns="102850" wrap="square" tIns="102850">
              <a:noAutofit/>
            </a:bodyPr>
            <a:lstStyle/>
            <a:p>
              <a:pPr indent="0" lvl="0" marL="0" marR="0" rtl="0" algn="l">
                <a:lnSpc>
                  <a:spcPct val="90000"/>
                </a:lnSpc>
                <a:spcBef>
                  <a:spcPts val="0"/>
                </a:spcBef>
                <a:spcAft>
                  <a:spcPts val="0"/>
                </a:spcAft>
                <a:buClr>
                  <a:schemeClr val="lt1"/>
                </a:buClr>
                <a:buSzPts val="2700"/>
                <a:buFont typeface="Oswald Light"/>
                <a:buNone/>
              </a:pPr>
              <a:r>
                <a:rPr b="0" i="0" lang="en-US" sz="2700" u="none" cap="none" strike="noStrike">
                  <a:solidFill>
                    <a:schemeClr val="lt1"/>
                  </a:solidFill>
                  <a:latin typeface="Oswald Light"/>
                  <a:ea typeface="Oswald Light"/>
                  <a:cs typeface="Oswald Light"/>
                  <a:sym typeface="Oswald Light"/>
                </a:rPr>
                <a:t>Develop materials such as guides, quizzes, and video training sessions</a:t>
              </a:r>
              <a:endParaRPr/>
            </a:p>
          </p:txBody>
        </p:sp>
        <p:sp>
          <p:nvSpPr>
            <p:cNvPr id="479" name="Google Shape;479;p26"/>
            <p:cNvSpPr/>
            <p:nvPr/>
          </p:nvSpPr>
          <p:spPr>
            <a:xfrm>
              <a:off x="1358863" y="1444947"/>
              <a:ext cx="7700229" cy="1182230"/>
            </a:xfrm>
            <a:prstGeom prst="roundRect">
              <a:avLst>
                <a:gd fmla="val 10000" name="adj"/>
              </a:avLst>
            </a:prstGeom>
            <a:solidFill>
              <a:srgbClr val="763FCF"/>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26"/>
            <p:cNvSpPr txBox="1"/>
            <p:nvPr/>
          </p:nvSpPr>
          <p:spPr>
            <a:xfrm>
              <a:off x="1393489" y="1479573"/>
              <a:ext cx="5503663" cy="1112978"/>
            </a:xfrm>
            <a:prstGeom prst="rect">
              <a:avLst/>
            </a:prstGeom>
            <a:noFill/>
            <a:ln>
              <a:noFill/>
            </a:ln>
          </p:spPr>
          <p:txBody>
            <a:bodyPr anchorCtr="0" anchor="ctr" bIns="102850" lIns="102850" spcFirstLastPara="1" rIns="102850" wrap="square" tIns="102850">
              <a:noAutofit/>
            </a:bodyPr>
            <a:lstStyle/>
            <a:p>
              <a:pPr indent="0" lvl="0" marL="0" marR="0" rtl="0" algn="l">
                <a:lnSpc>
                  <a:spcPct val="90000"/>
                </a:lnSpc>
                <a:spcBef>
                  <a:spcPts val="0"/>
                </a:spcBef>
                <a:spcAft>
                  <a:spcPts val="0"/>
                </a:spcAft>
                <a:buClr>
                  <a:schemeClr val="lt1"/>
                </a:buClr>
                <a:buSzPts val="2700"/>
                <a:buFont typeface="Oswald Light"/>
                <a:buNone/>
              </a:pPr>
              <a:r>
                <a:rPr b="0" i="0" lang="en-US" sz="2700" u="none" cap="none" strike="noStrike">
                  <a:solidFill>
                    <a:schemeClr val="lt1"/>
                  </a:solidFill>
                  <a:latin typeface="Oswald Light"/>
                  <a:ea typeface="Oswald Light"/>
                  <a:cs typeface="Oswald Light"/>
                  <a:sym typeface="Oswald Light"/>
                </a:rPr>
                <a:t>Schedule a post-simulation training session to review the results</a:t>
              </a:r>
              <a:endParaRPr/>
            </a:p>
          </p:txBody>
        </p:sp>
        <p:sp>
          <p:nvSpPr>
            <p:cNvPr id="481" name="Google Shape;481;p26"/>
            <p:cNvSpPr/>
            <p:nvPr/>
          </p:nvSpPr>
          <p:spPr>
            <a:xfrm>
              <a:off x="6931779" y="929364"/>
              <a:ext cx="768449" cy="768449"/>
            </a:xfrm>
            <a:prstGeom prst="downArrow">
              <a:avLst>
                <a:gd fmla="val 55000" name="adj1"/>
                <a:gd fmla="val 45000" name="adj2"/>
              </a:avLst>
            </a:prstGeom>
            <a:solidFill>
              <a:srgbClr val="DFCAE8">
                <a:alpha val="89803"/>
              </a:srgbClr>
            </a:solidFill>
            <a:ln cap="flat" cmpd="sng" w="12700">
              <a:solidFill>
                <a:srgbClr val="DFCAE8">
                  <a:alpha val="89803"/>
                </a:srgb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26"/>
            <p:cNvSpPr txBox="1"/>
            <p:nvPr/>
          </p:nvSpPr>
          <p:spPr>
            <a:xfrm>
              <a:off x="7104680" y="929364"/>
              <a:ext cx="422647" cy="578258"/>
            </a:xfrm>
            <a:prstGeom prst="rect">
              <a:avLst/>
            </a:prstGeom>
            <a:noFill/>
            <a:ln>
              <a:noFill/>
            </a:ln>
          </p:spPr>
          <p:txBody>
            <a:bodyPr anchorCtr="0" anchor="ctr" bIns="44450" lIns="44450" spcFirstLastPara="1" rIns="44450" wrap="square" tIns="44450">
              <a:noAutofit/>
            </a:bodyPr>
            <a:lstStyle/>
            <a:p>
              <a:pPr indent="0" lvl="0" marL="0" marR="0" rtl="0" algn="ctr">
                <a:lnSpc>
                  <a:spcPct val="90000"/>
                </a:lnSpc>
                <a:spcBef>
                  <a:spcPts val="0"/>
                </a:spcBef>
                <a:spcAft>
                  <a:spcPts val="0"/>
                </a:spcAft>
                <a:buClr>
                  <a:schemeClr val="dk1"/>
                </a:buClr>
                <a:buSzPts val="3500"/>
                <a:buFont typeface="Oswald Light"/>
                <a:buNone/>
              </a:pPr>
              <a:r>
                <a:t/>
              </a:r>
              <a:endParaRPr b="0" i="0" sz="3500" u="none" cap="none" strike="noStrike">
                <a:solidFill>
                  <a:schemeClr val="dk1"/>
                </a:solidFill>
                <a:latin typeface="Oswald Light"/>
                <a:ea typeface="Oswald Light"/>
                <a:cs typeface="Oswald Light"/>
                <a:sym typeface="Oswald Light"/>
              </a:endParaRPr>
            </a:p>
          </p:txBody>
        </p:sp>
      </p:grpSp>
    </p:spTree>
  </p:cSld>
  <p:clrMapOvr>
    <a:masterClrMapping/>
  </p:clrMapOvr>
  <p:transition spd="slow">
    <p:push/>
  </p:transition>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486" name="Shape 486"/>
        <p:cNvGrpSpPr/>
        <p:nvPr/>
      </p:nvGrpSpPr>
      <p:grpSpPr>
        <a:xfrm>
          <a:off x="0" y="0"/>
          <a:ext cx="0" cy="0"/>
          <a:chOff x="0" y="0"/>
          <a:chExt cx="0" cy="0"/>
        </a:xfrm>
      </p:grpSpPr>
      <p:sp>
        <p:nvSpPr>
          <p:cNvPr id="487" name="Google Shape;487;p27"/>
          <p:cNvSpPr/>
          <p:nvPr/>
        </p:nvSpPr>
        <p:spPr>
          <a:xfrm>
            <a:off x="0" y="0"/>
            <a:ext cx="12192000" cy="68580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Oswald Light"/>
              <a:ea typeface="Oswald Light"/>
              <a:cs typeface="Oswald Light"/>
              <a:sym typeface="Oswald Light"/>
            </a:endParaRPr>
          </a:p>
        </p:txBody>
      </p:sp>
      <p:sp>
        <p:nvSpPr>
          <p:cNvPr id="488" name="Google Shape;488;p27"/>
          <p:cNvSpPr/>
          <p:nvPr/>
        </p:nvSpPr>
        <p:spPr>
          <a:xfrm>
            <a:off x="940159" y="936478"/>
            <a:ext cx="10314136" cy="4982284"/>
          </a:xfrm>
          <a:prstGeom prst="rect">
            <a:avLst/>
          </a:prstGeom>
          <a:noFill/>
          <a:ln cap="flat" cmpd="sng" w="38100">
            <a:solidFill>
              <a:srgbClr val="E28BC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Oswald Light"/>
              <a:ea typeface="Oswald Light"/>
              <a:cs typeface="Oswald Light"/>
              <a:sym typeface="Oswald Light"/>
            </a:endParaRPr>
          </a:p>
        </p:txBody>
      </p:sp>
      <p:sp>
        <p:nvSpPr>
          <p:cNvPr id="489" name="Google Shape;489;p27"/>
          <p:cNvSpPr txBox="1"/>
          <p:nvPr>
            <p:ph idx="4294967295" type="ctrTitle"/>
          </p:nvPr>
        </p:nvSpPr>
        <p:spPr>
          <a:xfrm>
            <a:off x="1727326" y="1067943"/>
            <a:ext cx="5567279" cy="754326"/>
          </a:xfrm>
          <a:prstGeom prst="rect">
            <a:avLst/>
          </a:prstGeom>
          <a:noFill/>
          <a:ln>
            <a:noFill/>
          </a:ln>
        </p:spPr>
        <p:txBody>
          <a:bodyPr anchorCtr="0" anchor="t" bIns="45700" lIns="91425" spcFirstLastPara="1" rIns="91425" wrap="square" tIns="45700">
            <a:normAutofit fontScale="90000"/>
          </a:bodyPr>
          <a:lstStyle/>
          <a:p>
            <a:pPr indent="0" lvl="0" marL="0" marR="0" rtl="0" algn="l">
              <a:lnSpc>
                <a:spcPct val="120000"/>
              </a:lnSpc>
              <a:spcBef>
                <a:spcPts val="0"/>
              </a:spcBef>
              <a:spcAft>
                <a:spcPts val="0"/>
              </a:spcAft>
              <a:buClr>
                <a:schemeClr val="dk1"/>
              </a:buClr>
              <a:buSzPct val="100000"/>
              <a:buFont typeface="Oswald"/>
              <a:buNone/>
            </a:pPr>
            <a:r>
              <a:rPr b="1" i="0" lang="en-US" sz="2800" u="none" cap="none" strike="noStrike">
                <a:solidFill>
                  <a:schemeClr val="dk1"/>
                </a:solidFill>
                <a:latin typeface="Oswald"/>
                <a:ea typeface="Oswald"/>
                <a:cs typeface="Oswald"/>
                <a:sym typeface="Oswald"/>
              </a:rPr>
              <a:t>4. PHISHING EMAIL ANALYSIS</a:t>
            </a:r>
            <a:endParaRPr/>
          </a:p>
        </p:txBody>
      </p:sp>
      <p:grpSp>
        <p:nvGrpSpPr>
          <p:cNvPr id="490" name="Google Shape;490;p27"/>
          <p:cNvGrpSpPr/>
          <p:nvPr/>
        </p:nvGrpSpPr>
        <p:grpSpPr>
          <a:xfrm>
            <a:off x="1724297" y="2102696"/>
            <a:ext cx="8745582" cy="3331453"/>
            <a:chOff x="0" y="0"/>
            <a:chExt cx="8745582" cy="3331453"/>
          </a:xfrm>
        </p:grpSpPr>
        <p:sp>
          <p:nvSpPr>
            <p:cNvPr id="491" name="Google Shape;491;p27"/>
            <p:cNvSpPr/>
            <p:nvPr/>
          </p:nvSpPr>
          <p:spPr>
            <a:xfrm>
              <a:off x="0" y="0"/>
              <a:ext cx="7433745" cy="999436"/>
            </a:xfrm>
            <a:prstGeom prst="roundRect">
              <a:avLst>
                <a:gd fmla="val 10000" name="adj"/>
              </a:avLst>
            </a:prstGeom>
            <a:solidFill>
              <a:srgbClr val="9F2BBE"/>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27"/>
            <p:cNvSpPr txBox="1"/>
            <p:nvPr/>
          </p:nvSpPr>
          <p:spPr>
            <a:xfrm>
              <a:off x="29272" y="29272"/>
              <a:ext cx="6355276" cy="940892"/>
            </a:xfrm>
            <a:prstGeom prst="rect">
              <a:avLst/>
            </a:prstGeom>
            <a:noFill/>
            <a:ln>
              <a:noFill/>
            </a:ln>
          </p:spPr>
          <p:txBody>
            <a:bodyPr anchorCtr="0" anchor="ctr" bIns="60950" lIns="60950" spcFirstLastPara="1" rIns="60950" wrap="square" tIns="60950">
              <a:noAutofit/>
            </a:bodyPr>
            <a:lstStyle/>
            <a:p>
              <a:pPr indent="0" lvl="0" marL="0" marR="0" rtl="0" algn="l">
                <a:lnSpc>
                  <a:spcPct val="90000"/>
                </a:lnSpc>
                <a:spcBef>
                  <a:spcPts val="0"/>
                </a:spcBef>
                <a:spcAft>
                  <a:spcPts val="0"/>
                </a:spcAft>
                <a:buClr>
                  <a:schemeClr val="lt1"/>
                </a:buClr>
                <a:buSzPts val="1600"/>
                <a:buFont typeface="Oswald Light"/>
                <a:buNone/>
              </a:pPr>
              <a:r>
                <a:rPr b="0" i="0" lang="en-US" sz="1600" u="none" cap="none" strike="noStrike">
                  <a:solidFill>
                    <a:schemeClr val="lt1"/>
                  </a:solidFill>
                  <a:latin typeface="Oswald Light"/>
                  <a:ea typeface="Oswald Light"/>
                  <a:cs typeface="Oswald Light"/>
                  <a:sym typeface="Oswald Light"/>
                </a:rPr>
                <a:t>What is phishing email analysis?</a:t>
              </a:r>
              <a:endParaRPr/>
            </a:p>
            <a:p>
              <a:pPr indent="-114300" lvl="1" marL="114300" marR="0" rtl="0" algn="l">
                <a:lnSpc>
                  <a:spcPct val="90000"/>
                </a:lnSpc>
                <a:spcBef>
                  <a:spcPts val="560"/>
                </a:spcBef>
                <a:spcAft>
                  <a:spcPts val="0"/>
                </a:spcAft>
                <a:buClr>
                  <a:schemeClr val="lt1"/>
                </a:buClr>
                <a:buSzPts val="1200"/>
                <a:buFont typeface="Oswald Light"/>
                <a:buChar char="•"/>
              </a:pPr>
              <a:r>
                <a:rPr b="0" i="0" lang="en-US" sz="1200" u="none" cap="none" strike="noStrike">
                  <a:solidFill>
                    <a:schemeClr val="lt1"/>
                  </a:solidFill>
                  <a:latin typeface="Oswald Light"/>
                  <a:ea typeface="Oswald Light"/>
                  <a:cs typeface="Oswald Light"/>
                  <a:sym typeface="Oswald Light"/>
                </a:rPr>
                <a:t>Phishing email analysis involves studying the content of phishing emails to ascertain the techniques the attacker used</a:t>
              </a:r>
              <a:endParaRPr/>
            </a:p>
          </p:txBody>
        </p:sp>
        <p:sp>
          <p:nvSpPr>
            <p:cNvPr id="493" name="Google Shape;493;p27"/>
            <p:cNvSpPr/>
            <p:nvPr/>
          </p:nvSpPr>
          <p:spPr>
            <a:xfrm>
              <a:off x="655918" y="1166008"/>
              <a:ext cx="7433745" cy="999436"/>
            </a:xfrm>
            <a:prstGeom prst="roundRect">
              <a:avLst>
                <a:gd fmla="val 10000" name="adj"/>
              </a:avLst>
            </a:prstGeom>
            <a:solidFill>
              <a:srgbClr val="763FCF"/>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27"/>
            <p:cNvSpPr txBox="1"/>
            <p:nvPr/>
          </p:nvSpPr>
          <p:spPr>
            <a:xfrm>
              <a:off x="685190" y="1195280"/>
              <a:ext cx="6069649" cy="940892"/>
            </a:xfrm>
            <a:prstGeom prst="rect">
              <a:avLst/>
            </a:prstGeom>
            <a:noFill/>
            <a:ln>
              <a:noFill/>
            </a:ln>
          </p:spPr>
          <p:txBody>
            <a:bodyPr anchorCtr="0" anchor="ctr" bIns="60950" lIns="60950" spcFirstLastPara="1" rIns="60950" wrap="square" tIns="60950">
              <a:noAutofit/>
            </a:bodyPr>
            <a:lstStyle/>
            <a:p>
              <a:pPr indent="0" lvl="0" marL="0" marR="0" rtl="0" algn="l">
                <a:lnSpc>
                  <a:spcPct val="90000"/>
                </a:lnSpc>
                <a:spcBef>
                  <a:spcPts val="0"/>
                </a:spcBef>
                <a:spcAft>
                  <a:spcPts val="0"/>
                </a:spcAft>
                <a:buClr>
                  <a:schemeClr val="lt1"/>
                </a:buClr>
                <a:buSzPts val="1600"/>
                <a:buFont typeface="Oswald Light"/>
                <a:buNone/>
              </a:pPr>
              <a:r>
                <a:rPr b="0" i="0" lang="en-US" sz="1600" u="none" cap="none" strike="noStrike">
                  <a:solidFill>
                    <a:schemeClr val="lt1"/>
                  </a:solidFill>
                  <a:latin typeface="Oswald Light"/>
                  <a:ea typeface="Oswald Light"/>
                  <a:cs typeface="Oswald Light"/>
                  <a:sym typeface="Oswald Light"/>
                </a:rPr>
                <a:t>What is a common indicator of a phishing email?</a:t>
              </a:r>
              <a:endParaRPr/>
            </a:p>
            <a:p>
              <a:pPr indent="-114300" lvl="1" marL="114300" marR="0" rtl="0" algn="l">
                <a:lnSpc>
                  <a:spcPct val="90000"/>
                </a:lnSpc>
                <a:spcBef>
                  <a:spcPts val="560"/>
                </a:spcBef>
                <a:spcAft>
                  <a:spcPts val="0"/>
                </a:spcAft>
                <a:buClr>
                  <a:schemeClr val="lt1"/>
                </a:buClr>
                <a:buSzPts val="1200"/>
                <a:buFont typeface="Oswald Light"/>
                <a:buChar char="•"/>
              </a:pPr>
              <a:r>
                <a:rPr b="0" i="0" lang="en-US" sz="1200" u="none" cap="none" strike="noStrike">
                  <a:solidFill>
                    <a:schemeClr val="lt1"/>
                  </a:solidFill>
                  <a:latin typeface="Oswald Light"/>
                  <a:ea typeface="Oswald Light"/>
                  <a:cs typeface="Oswald Light"/>
                  <a:sym typeface="Oswald Light"/>
                </a:rPr>
                <a:t>Common indicators of a phishing email include suspicious addresses, links, or domain names, threatening language or a sense of urgency, errors in the email, the inclusion of suspicious attachments, and emails requesting sensitive information</a:t>
              </a:r>
              <a:endParaRPr/>
            </a:p>
          </p:txBody>
        </p:sp>
        <p:sp>
          <p:nvSpPr>
            <p:cNvPr id="495" name="Google Shape;495;p27"/>
            <p:cNvSpPr/>
            <p:nvPr/>
          </p:nvSpPr>
          <p:spPr>
            <a:xfrm>
              <a:off x="1311837" y="2332017"/>
              <a:ext cx="7433745" cy="999436"/>
            </a:xfrm>
            <a:prstGeom prst="roundRect">
              <a:avLst>
                <a:gd fmla="val 10000" name="adj"/>
              </a:avLst>
            </a:prstGeom>
            <a:solidFill>
              <a:srgbClr val="3940C2"/>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27"/>
            <p:cNvSpPr txBox="1"/>
            <p:nvPr/>
          </p:nvSpPr>
          <p:spPr>
            <a:xfrm>
              <a:off x="1341109" y="2361289"/>
              <a:ext cx="6069649" cy="940892"/>
            </a:xfrm>
            <a:prstGeom prst="rect">
              <a:avLst/>
            </a:prstGeom>
            <a:noFill/>
            <a:ln>
              <a:noFill/>
            </a:ln>
          </p:spPr>
          <p:txBody>
            <a:bodyPr anchorCtr="0" anchor="ctr" bIns="60950" lIns="60950" spcFirstLastPara="1" rIns="60950" wrap="square" tIns="60950">
              <a:noAutofit/>
            </a:bodyPr>
            <a:lstStyle/>
            <a:p>
              <a:pPr indent="0" lvl="0" marL="0" marR="0" rtl="0" algn="l">
                <a:lnSpc>
                  <a:spcPct val="90000"/>
                </a:lnSpc>
                <a:spcBef>
                  <a:spcPts val="0"/>
                </a:spcBef>
                <a:spcAft>
                  <a:spcPts val="0"/>
                </a:spcAft>
                <a:buClr>
                  <a:schemeClr val="lt1"/>
                </a:buClr>
                <a:buSzPts val="1600"/>
                <a:buFont typeface="Oswald Light"/>
                <a:buNone/>
              </a:pPr>
              <a:r>
                <a:rPr b="0" i="0" lang="en-US" sz="1600" u="none" cap="none" strike="noStrike">
                  <a:solidFill>
                    <a:schemeClr val="lt1"/>
                  </a:solidFill>
                  <a:latin typeface="Oswald Light"/>
                  <a:ea typeface="Oswald Light"/>
                  <a:cs typeface="Oswald Light"/>
                  <a:sym typeface="Oswald Light"/>
                </a:rPr>
                <a:t>Example of phishing email</a:t>
              </a:r>
              <a:endParaRPr/>
            </a:p>
          </p:txBody>
        </p:sp>
        <p:sp>
          <p:nvSpPr>
            <p:cNvPr id="497" name="Google Shape;497;p27"/>
            <p:cNvSpPr/>
            <p:nvPr/>
          </p:nvSpPr>
          <p:spPr>
            <a:xfrm>
              <a:off x="6784112" y="757905"/>
              <a:ext cx="649633" cy="649633"/>
            </a:xfrm>
            <a:prstGeom prst="downArrow">
              <a:avLst>
                <a:gd fmla="val 55000" name="adj1"/>
                <a:gd fmla="val 45000" name="adj2"/>
              </a:avLst>
            </a:prstGeom>
            <a:solidFill>
              <a:srgbClr val="DFCAE8">
                <a:alpha val="89803"/>
              </a:srgbClr>
            </a:solidFill>
            <a:ln cap="flat" cmpd="sng" w="12700">
              <a:solidFill>
                <a:srgbClr val="DFCAE8">
                  <a:alpha val="89803"/>
                </a:srgb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27"/>
            <p:cNvSpPr txBox="1"/>
            <p:nvPr/>
          </p:nvSpPr>
          <p:spPr>
            <a:xfrm>
              <a:off x="6930279" y="757905"/>
              <a:ext cx="357299" cy="488849"/>
            </a:xfrm>
            <a:prstGeom prst="rect">
              <a:avLst/>
            </a:prstGeom>
            <a:noFill/>
            <a:ln>
              <a:noFill/>
            </a:ln>
          </p:spPr>
          <p:txBody>
            <a:bodyPr anchorCtr="0" anchor="ctr" bIns="38100" lIns="38100" spcFirstLastPara="1" rIns="38100" wrap="square" tIns="38100">
              <a:noAutofit/>
            </a:bodyPr>
            <a:lstStyle/>
            <a:p>
              <a:pPr indent="0" lvl="0" marL="0" marR="0" rtl="0" algn="ctr">
                <a:lnSpc>
                  <a:spcPct val="90000"/>
                </a:lnSpc>
                <a:spcBef>
                  <a:spcPts val="0"/>
                </a:spcBef>
                <a:spcAft>
                  <a:spcPts val="0"/>
                </a:spcAft>
                <a:buClr>
                  <a:schemeClr val="dk1"/>
                </a:buClr>
                <a:buSzPts val="3000"/>
                <a:buFont typeface="Oswald Light"/>
                <a:buNone/>
              </a:pPr>
              <a:r>
                <a:t/>
              </a:r>
              <a:endParaRPr b="0" i="0" sz="3000" u="none" cap="none" strike="noStrike">
                <a:solidFill>
                  <a:schemeClr val="dk1"/>
                </a:solidFill>
                <a:latin typeface="Oswald Light"/>
                <a:ea typeface="Oswald Light"/>
                <a:cs typeface="Oswald Light"/>
                <a:sym typeface="Oswald Light"/>
              </a:endParaRPr>
            </a:p>
          </p:txBody>
        </p:sp>
        <p:sp>
          <p:nvSpPr>
            <p:cNvPr id="499" name="Google Shape;499;p27"/>
            <p:cNvSpPr/>
            <p:nvPr/>
          </p:nvSpPr>
          <p:spPr>
            <a:xfrm>
              <a:off x="7440030" y="1917251"/>
              <a:ext cx="649633" cy="649633"/>
            </a:xfrm>
            <a:prstGeom prst="downArrow">
              <a:avLst>
                <a:gd fmla="val 55000" name="adj1"/>
                <a:gd fmla="val 45000" name="adj2"/>
              </a:avLst>
            </a:prstGeom>
            <a:solidFill>
              <a:srgbClr val="D4CDED">
                <a:alpha val="89803"/>
              </a:srgbClr>
            </a:solidFill>
            <a:ln cap="flat" cmpd="sng" w="12700">
              <a:solidFill>
                <a:srgbClr val="D4CDED">
                  <a:alpha val="89803"/>
                </a:srgb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27"/>
            <p:cNvSpPr txBox="1"/>
            <p:nvPr/>
          </p:nvSpPr>
          <p:spPr>
            <a:xfrm>
              <a:off x="7586197" y="1917251"/>
              <a:ext cx="357299" cy="488849"/>
            </a:xfrm>
            <a:prstGeom prst="rect">
              <a:avLst/>
            </a:prstGeom>
            <a:noFill/>
            <a:ln>
              <a:noFill/>
            </a:ln>
          </p:spPr>
          <p:txBody>
            <a:bodyPr anchorCtr="0" anchor="ctr" bIns="38100" lIns="38100" spcFirstLastPara="1" rIns="38100" wrap="square" tIns="38100">
              <a:noAutofit/>
            </a:bodyPr>
            <a:lstStyle/>
            <a:p>
              <a:pPr indent="0" lvl="0" marL="0" marR="0" rtl="0" algn="ctr">
                <a:lnSpc>
                  <a:spcPct val="90000"/>
                </a:lnSpc>
                <a:spcBef>
                  <a:spcPts val="0"/>
                </a:spcBef>
                <a:spcAft>
                  <a:spcPts val="0"/>
                </a:spcAft>
                <a:buClr>
                  <a:schemeClr val="dk1"/>
                </a:buClr>
                <a:buSzPts val="3000"/>
                <a:buFont typeface="Oswald Light"/>
                <a:buNone/>
              </a:pPr>
              <a:r>
                <a:t/>
              </a:r>
              <a:endParaRPr b="0" i="0" sz="3000" u="none" cap="none" strike="noStrike">
                <a:solidFill>
                  <a:schemeClr val="dk1"/>
                </a:solidFill>
                <a:latin typeface="Oswald Light"/>
                <a:ea typeface="Oswald Light"/>
                <a:cs typeface="Oswald Light"/>
                <a:sym typeface="Oswald Light"/>
              </a:endParaRPr>
            </a:p>
          </p:txBody>
        </p:sp>
      </p:grpSp>
    </p:spTree>
  </p:cSld>
  <p:clrMapOvr>
    <a:masterClrMapping/>
  </p:clrMapOvr>
  <p:transition spd="slow">
    <p:push/>
  </p:transition>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504" name="Shape 504"/>
        <p:cNvGrpSpPr/>
        <p:nvPr/>
      </p:nvGrpSpPr>
      <p:grpSpPr>
        <a:xfrm>
          <a:off x="0" y="0"/>
          <a:ext cx="0" cy="0"/>
          <a:chOff x="0" y="0"/>
          <a:chExt cx="0" cy="0"/>
        </a:xfrm>
      </p:grpSpPr>
      <p:sp>
        <p:nvSpPr>
          <p:cNvPr id="505" name="Google Shape;505;p28"/>
          <p:cNvSpPr/>
          <p:nvPr/>
        </p:nvSpPr>
        <p:spPr>
          <a:xfrm>
            <a:off x="0" y="0"/>
            <a:ext cx="12192000" cy="68580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Oswald Light"/>
              <a:ea typeface="Oswald Light"/>
              <a:cs typeface="Oswald Light"/>
              <a:sym typeface="Oswald Light"/>
            </a:endParaRPr>
          </a:p>
        </p:txBody>
      </p:sp>
      <p:sp>
        <p:nvSpPr>
          <p:cNvPr id="506" name="Google Shape;506;p28"/>
          <p:cNvSpPr txBox="1"/>
          <p:nvPr>
            <p:ph idx="4294967295" type="ctrTitle"/>
          </p:nvPr>
        </p:nvSpPr>
        <p:spPr>
          <a:xfrm>
            <a:off x="1119786" y="99997"/>
            <a:ext cx="6761764" cy="1073541"/>
          </a:xfrm>
          <a:prstGeom prst="rect">
            <a:avLst/>
          </a:prstGeom>
          <a:noFill/>
          <a:ln>
            <a:noFill/>
          </a:ln>
        </p:spPr>
        <p:txBody>
          <a:bodyPr anchorCtr="0" anchor="t" bIns="45700" lIns="91425" spcFirstLastPara="1" rIns="91425" wrap="square" tIns="45700">
            <a:normAutofit/>
          </a:bodyPr>
          <a:lstStyle/>
          <a:p>
            <a:pPr indent="0" lvl="0" marL="0" marR="0" rtl="0" algn="l">
              <a:lnSpc>
                <a:spcPct val="120000"/>
              </a:lnSpc>
              <a:spcBef>
                <a:spcPts val="0"/>
              </a:spcBef>
              <a:spcAft>
                <a:spcPts val="0"/>
              </a:spcAft>
              <a:buClr>
                <a:schemeClr val="dk1"/>
              </a:buClr>
              <a:buSzPts val="2800"/>
              <a:buFont typeface="Oswald"/>
              <a:buNone/>
            </a:pPr>
            <a:r>
              <a:rPr b="1" i="0" lang="en-US" sz="2800" u="none" cap="none" strike="noStrike">
                <a:solidFill>
                  <a:schemeClr val="dk1"/>
                </a:solidFill>
                <a:latin typeface="Oswald"/>
                <a:ea typeface="Oswald"/>
                <a:cs typeface="Oswald"/>
                <a:sym typeface="Oswald"/>
              </a:rPr>
              <a:t>5. INCIDENT RESPONSE STEPS</a:t>
            </a:r>
            <a:br>
              <a:rPr b="1" i="0" lang="en-US" sz="2800" u="none" cap="none" strike="noStrike">
                <a:solidFill>
                  <a:schemeClr val="dk1"/>
                </a:solidFill>
                <a:latin typeface="Oswald"/>
                <a:ea typeface="Oswald"/>
                <a:cs typeface="Oswald"/>
                <a:sym typeface="Oswald"/>
              </a:rPr>
            </a:br>
            <a:r>
              <a:rPr b="1" i="0" lang="en-US" sz="2000" u="none" cap="none" strike="noStrike">
                <a:solidFill>
                  <a:schemeClr val="dk1"/>
                </a:solidFill>
                <a:latin typeface="Oswald"/>
                <a:ea typeface="Oswald"/>
                <a:cs typeface="Oswald"/>
                <a:sym typeface="Oswald"/>
              </a:rPr>
              <a:t>1.DETECTION AND ANALYSIS</a:t>
            </a:r>
            <a:endParaRPr/>
          </a:p>
        </p:txBody>
      </p:sp>
      <p:grpSp>
        <p:nvGrpSpPr>
          <p:cNvPr id="507" name="Google Shape;507;p28"/>
          <p:cNvGrpSpPr/>
          <p:nvPr/>
        </p:nvGrpSpPr>
        <p:grpSpPr>
          <a:xfrm>
            <a:off x="1116756" y="1297734"/>
            <a:ext cx="10424043" cy="5445943"/>
            <a:chOff x="0" y="111497"/>
            <a:chExt cx="10424043" cy="5445943"/>
          </a:xfrm>
        </p:grpSpPr>
        <p:sp>
          <p:nvSpPr>
            <p:cNvPr id="508" name="Google Shape;508;p28"/>
            <p:cNvSpPr/>
            <p:nvPr/>
          </p:nvSpPr>
          <p:spPr>
            <a:xfrm>
              <a:off x="0" y="111497"/>
              <a:ext cx="10424043" cy="568894"/>
            </a:xfrm>
            <a:prstGeom prst="roundRect">
              <a:avLst>
                <a:gd fmla="val 16667" name="adj"/>
              </a:avLst>
            </a:prstGeom>
            <a:solidFill>
              <a:srgbClr val="763FCF"/>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28"/>
            <p:cNvSpPr txBox="1"/>
            <p:nvPr/>
          </p:nvSpPr>
          <p:spPr>
            <a:xfrm>
              <a:off x="27771" y="139268"/>
              <a:ext cx="10368501" cy="513352"/>
            </a:xfrm>
            <a:prstGeom prst="rect">
              <a:avLst/>
            </a:prstGeom>
            <a:noFill/>
            <a:ln>
              <a:noFill/>
            </a:ln>
          </p:spPr>
          <p:txBody>
            <a:bodyPr anchorCtr="0" anchor="ctr" bIns="87625" lIns="87625" spcFirstLastPara="1" rIns="87625" wrap="square" tIns="87625">
              <a:noAutofit/>
            </a:bodyPr>
            <a:lstStyle/>
            <a:p>
              <a:pPr indent="0" lvl="0" marL="0" marR="0" rtl="0" algn="l">
                <a:lnSpc>
                  <a:spcPct val="90000"/>
                </a:lnSpc>
                <a:spcBef>
                  <a:spcPts val="0"/>
                </a:spcBef>
                <a:spcAft>
                  <a:spcPts val="0"/>
                </a:spcAft>
                <a:buClr>
                  <a:schemeClr val="lt1"/>
                </a:buClr>
                <a:buSzPts val="2300"/>
                <a:buFont typeface="Oswald Light"/>
                <a:buNone/>
              </a:pPr>
              <a:r>
                <a:rPr b="0" i="0" lang="en-US" sz="2300" u="none" cap="none" strike="noStrike">
                  <a:solidFill>
                    <a:schemeClr val="lt1"/>
                  </a:solidFill>
                  <a:latin typeface="Oswald Light"/>
                  <a:ea typeface="Oswald Light"/>
                  <a:cs typeface="Oswald Light"/>
                  <a:sym typeface="Oswald Light"/>
                </a:rPr>
                <a:t>Initial Analysis</a:t>
              </a:r>
              <a:endParaRPr/>
            </a:p>
          </p:txBody>
        </p:sp>
        <p:sp>
          <p:nvSpPr>
            <p:cNvPr id="510" name="Google Shape;510;p28"/>
            <p:cNvSpPr/>
            <p:nvPr/>
          </p:nvSpPr>
          <p:spPr>
            <a:xfrm>
              <a:off x="0" y="680391"/>
              <a:ext cx="10424043" cy="928395"/>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28"/>
            <p:cNvSpPr txBox="1"/>
            <p:nvPr/>
          </p:nvSpPr>
          <p:spPr>
            <a:xfrm>
              <a:off x="0" y="680391"/>
              <a:ext cx="10424043" cy="928395"/>
            </a:xfrm>
            <a:prstGeom prst="rect">
              <a:avLst/>
            </a:prstGeom>
            <a:noFill/>
            <a:ln>
              <a:noFill/>
            </a:ln>
          </p:spPr>
          <p:txBody>
            <a:bodyPr anchorCtr="0" anchor="t" bIns="29200" lIns="330950" spcFirstLastPara="1" rIns="163575" wrap="square" tIns="29200">
              <a:noAutofit/>
            </a:bodyPr>
            <a:lstStyle/>
            <a:p>
              <a:pPr indent="-171450" lvl="1" marL="171450" marR="0" rtl="0" algn="l">
                <a:lnSpc>
                  <a:spcPct val="90000"/>
                </a:lnSpc>
                <a:spcBef>
                  <a:spcPts val="0"/>
                </a:spcBef>
                <a:spcAft>
                  <a:spcPts val="0"/>
                </a:spcAft>
                <a:buClr>
                  <a:schemeClr val="dk1"/>
                </a:buClr>
                <a:buSzPts val="1800"/>
                <a:buFont typeface="Oswald Light"/>
                <a:buChar char="•"/>
              </a:pPr>
              <a:r>
                <a:rPr b="0" i="0" lang="en-US" sz="1800" u="none" cap="none" strike="noStrike">
                  <a:solidFill>
                    <a:schemeClr val="dk1"/>
                  </a:solidFill>
                  <a:latin typeface="Oswald Light"/>
                  <a:ea typeface="Oswald Light"/>
                  <a:cs typeface="Oswald Light"/>
                  <a:sym typeface="Oswald Light"/>
                </a:rPr>
                <a:t>Identify and categorize the phishing email based on its nature</a:t>
              </a:r>
              <a:endParaRPr/>
            </a:p>
            <a:p>
              <a:pPr indent="-171450" lvl="1" marL="171450" marR="0" rtl="0" algn="l">
                <a:lnSpc>
                  <a:spcPct val="90000"/>
                </a:lnSpc>
                <a:spcBef>
                  <a:spcPts val="360"/>
                </a:spcBef>
                <a:spcAft>
                  <a:spcPts val="0"/>
                </a:spcAft>
                <a:buClr>
                  <a:schemeClr val="dk1"/>
                </a:buClr>
                <a:buSzPts val="1800"/>
                <a:buFont typeface="Oswald Light"/>
                <a:buChar char="•"/>
              </a:pPr>
              <a:r>
                <a:rPr b="0" i="0" lang="en-US" sz="1800" u="none" cap="none" strike="noStrike">
                  <a:solidFill>
                    <a:schemeClr val="dk1"/>
                  </a:solidFill>
                  <a:latin typeface="Oswald Light"/>
                  <a:ea typeface="Oswald Light"/>
                  <a:cs typeface="Oswald Light"/>
                  <a:sym typeface="Oswald Light"/>
                </a:rPr>
                <a:t>Use automated tools to analyze the email's headers, sender, and content</a:t>
              </a:r>
              <a:endParaRPr/>
            </a:p>
            <a:p>
              <a:pPr indent="-171450" lvl="1" marL="171450" marR="0" rtl="0" algn="l">
                <a:lnSpc>
                  <a:spcPct val="90000"/>
                </a:lnSpc>
                <a:spcBef>
                  <a:spcPts val="360"/>
                </a:spcBef>
                <a:spcAft>
                  <a:spcPts val="0"/>
                </a:spcAft>
                <a:buClr>
                  <a:schemeClr val="dk1"/>
                </a:buClr>
                <a:buSzPts val="1800"/>
                <a:buFont typeface="Oswald Light"/>
                <a:buChar char="•"/>
              </a:pPr>
              <a:r>
                <a:rPr b="0" i="0" lang="en-US" sz="1800" u="none" cap="none" strike="noStrike">
                  <a:solidFill>
                    <a:schemeClr val="dk1"/>
                  </a:solidFill>
                  <a:latin typeface="Oswald Light"/>
                  <a:ea typeface="Oswald Light"/>
                  <a:cs typeface="Oswald Light"/>
                  <a:sym typeface="Oswald Light"/>
                </a:rPr>
                <a:t>Check for Indicators of Compromise such as malicious links or attachments</a:t>
              </a:r>
              <a:endParaRPr/>
            </a:p>
          </p:txBody>
        </p:sp>
        <p:sp>
          <p:nvSpPr>
            <p:cNvPr id="512" name="Google Shape;512;p28"/>
            <p:cNvSpPr/>
            <p:nvPr/>
          </p:nvSpPr>
          <p:spPr>
            <a:xfrm>
              <a:off x="0" y="1608786"/>
              <a:ext cx="10424043" cy="568894"/>
            </a:xfrm>
            <a:prstGeom prst="roundRect">
              <a:avLst>
                <a:gd fmla="val 16667" name="adj"/>
              </a:avLst>
            </a:prstGeom>
            <a:solidFill>
              <a:srgbClr val="763FCF"/>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28"/>
            <p:cNvSpPr txBox="1"/>
            <p:nvPr/>
          </p:nvSpPr>
          <p:spPr>
            <a:xfrm>
              <a:off x="27771" y="1636557"/>
              <a:ext cx="10368501" cy="513352"/>
            </a:xfrm>
            <a:prstGeom prst="rect">
              <a:avLst/>
            </a:prstGeom>
            <a:noFill/>
            <a:ln>
              <a:noFill/>
            </a:ln>
          </p:spPr>
          <p:txBody>
            <a:bodyPr anchorCtr="0" anchor="ctr" bIns="87625" lIns="87625" spcFirstLastPara="1" rIns="87625" wrap="square" tIns="87625">
              <a:noAutofit/>
            </a:bodyPr>
            <a:lstStyle/>
            <a:p>
              <a:pPr indent="0" lvl="0" marL="0" marR="0" rtl="0" algn="l">
                <a:lnSpc>
                  <a:spcPct val="90000"/>
                </a:lnSpc>
                <a:spcBef>
                  <a:spcPts val="0"/>
                </a:spcBef>
                <a:spcAft>
                  <a:spcPts val="0"/>
                </a:spcAft>
                <a:buClr>
                  <a:schemeClr val="lt1"/>
                </a:buClr>
                <a:buSzPts val="2300"/>
                <a:buFont typeface="Oswald Light"/>
                <a:buNone/>
              </a:pPr>
              <a:r>
                <a:rPr b="0" i="0" lang="en-US" sz="2300" u="none" cap="none" strike="noStrike">
                  <a:solidFill>
                    <a:schemeClr val="lt1"/>
                  </a:solidFill>
                  <a:latin typeface="Oswald Light"/>
                  <a:ea typeface="Oswald Light"/>
                  <a:cs typeface="Oswald Light"/>
                  <a:sym typeface="Oswald Light"/>
                </a:rPr>
                <a:t>Documenting IOCs</a:t>
              </a:r>
              <a:endParaRPr/>
            </a:p>
          </p:txBody>
        </p:sp>
        <p:sp>
          <p:nvSpPr>
            <p:cNvPr id="514" name="Google Shape;514;p28"/>
            <p:cNvSpPr/>
            <p:nvPr/>
          </p:nvSpPr>
          <p:spPr>
            <a:xfrm>
              <a:off x="0" y="2177680"/>
              <a:ext cx="10424043" cy="607027"/>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28"/>
            <p:cNvSpPr txBox="1"/>
            <p:nvPr/>
          </p:nvSpPr>
          <p:spPr>
            <a:xfrm>
              <a:off x="0" y="2177680"/>
              <a:ext cx="10424043" cy="607027"/>
            </a:xfrm>
            <a:prstGeom prst="rect">
              <a:avLst/>
            </a:prstGeom>
            <a:noFill/>
            <a:ln>
              <a:noFill/>
            </a:ln>
          </p:spPr>
          <p:txBody>
            <a:bodyPr anchorCtr="0" anchor="t" bIns="29200" lIns="330950" spcFirstLastPara="1" rIns="163575" wrap="square" tIns="29200">
              <a:noAutofit/>
            </a:bodyPr>
            <a:lstStyle/>
            <a:p>
              <a:pPr indent="-171450" lvl="1" marL="171450" marR="0" rtl="0" algn="l">
                <a:lnSpc>
                  <a:spcPct val="90000"/>
                </a:lnSpc>
                <a:spcBef>
                  <a:spcPts val="0"/>
                </a:spcBef>
                <a:spcAft>
                  <a:spcPts val="0"/>
                </a:spcAft>
                <a:buClr>
                  <a:schemeClr val="dk1"/>
                </a:buClr>
                <a:buSzPts val="1800"/>
                <a:buFont typeface="Oswald Light"/>
                <a:buChar char="•"/>
              </a:pPr>
              <a:r>
                <a:rPr b="0" i="0" lang="en-US" sz="1800" u="none" cap="none" strike="noStrike">
                  <a:solidFill>
                    <a:schemeClr val="dk1"/>
                  </a:solidFill>
                  <a:latin typeface="Oswald Light"/>
                  <a:ea typeface="Oswald Light"/>
                  <a:cs typeface="Oswald Light"/>
                  <a:sym typeface="Oswald Light"/>
                </a:rPr>
                <a:t>Record the sender’s email address, subject line, URLs, and file hashes for future reference</a:t>
              </a:r>
              <a:endParaRPr/>
            </a:p>
            <a:p>
              <a:pPr indent="-171450" lvl="1" marL="171450" marR="0" rtl="0" algn="l">
                <a:lnSpc>
                  <a:spcPct val="90000"/>
                </a:lnSpc>
                <a:spcBef>
                  <a:spcPts val="360"/>
                </a:spcBef>
                <a:spcAft>
                  <a:spcPts val="0"/>
                </a:spcAft>
                <a:buClr>
                  <a:schemeClr val="dk1"/>
                </a:buClr>
                <a:buSzPts val="1800"/>
                <a:buFont typeface="Oswald Light"/>
                <a:buChar char="•"/>
              </a:pPr>
              <a:r>
                <a:rPr b="0" i="0" lang="en-US" sz="1800" u="none" cap="none" strike="noStrike">
                  <a:solidFill>
                    <a:schemeClr val="dk1"/>
                  </a:solidFill>
                  <a:latin typeface="Oswald Light"/>
                  <a:ea typeface="Oswald Light"/>
                  <a:cs typeface="Oswald Light"/>
                  <a:sym typeface="Oswald Light"/>
                </a:rPr>
                <a:t>Investigate if the same email was sent to multiple recipients</a:t>
              </a:r>
              <a:endParaRPr/>
            </a:p>
          </p:txBody>
        </p:sp>
        <p:sp>
          <p:nvSpPr>
            <p:cNvPr id="516" name="Google Shape;516;p28"/>
            <p:cNvSpPr/>
            <p:nvPr/>
          </p:nvSpPr>
          <p:spPr>
            <a:xfrm>
              <a:off x="0" y="2784708"/>
              <a:ext cx="10424043" cy="568894"/>
            </a:xfrm>
            <a:prstGeom prst="roundRect">
              <a:avLst>
                <a:gd fmla="val 16667" name="adj"/>
              </a:avLst>
            </a:prstGeom>
            <a:solidFill>
              <a:srgbClr val="763FCF"/>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28"/>
            <p:cNvSpPr txBox="1"/>
            <p:nvPr/>
          </p:nvSpPr>
          <p:spPr>
            <a:xfrm>
              <a:off x="27771" y="2812479"/>
              <a:ext cx="10368600" cy="513300"/>
            </a:xfrm>
            <a:prstGeom prst="rect">
              <a:avLst/>
            </a:prstGeom>
            <a:noFill/>
            <a:ln>
              <a:noFill/>
            </a:ln>
          </p:spPr>
          <p:txBody>
            <a:bodyPr anchorCtr="0" anchor="ctr" bIns="87625" lIns="87625" spcFirstLastPara="1" rIns="87625" wrap="square" tIns="87625">
              <a:noAutofit/>
            </a:bodyPr>
            <a:lstStyle/>
            <a:p>
              <a:pPr indent="0" lvl="0" marL="0" marR="0" rtl="0" algn="l">
                <a:lnSpc>
                  <a:spcPct val="90000"/>
                </a:lnSpc>
                <a:spcBef>
                  <a:spcPts val="0"/>
                </a:spcBef>
                <a:spcAft>
                  <a:spcPts val="0"/>
                </a:spcAft>
                <a:buClr>
                  <a:schemeClr val="lt1"/>
                </a:buClr>
                <a:buSzPts val="2300"/>
                <a:buFont typeface="Oswald Light"/>
                <a:buNone/>
              </a:pPr>
              <a:r>
                <a:rPr b="0" i="0" lang="en-US" sz="2300" u="none" cap="none" strike="noStrike">
                  <a:solidFill>
                    <a:schemeClr val="lt1"/>
                  </a:solidFill>
                  <a:latin typeface="Oswald Light"/>
                  <a:ea typeface="Oswald Light"/>
                  <a:cs typeface="Oswald Light"/>
                  <a:sym typeface="Oswald Light"/>
                </a:rPr>
                <a:t>Employee Reporting</a:t>
              </a:r>
              <a:endParaRPr/>
            </a:p>
          </p:txBody>
        </p:sp>
        <p:sp>
          <p:nvSpPr>
            <p:cNvPr id="518" name="Google Shape;518;p28"/>
            <p:cNvSpPr/>
            <p:nvPr/>
          </p:nvSpPr>
          <p:spPr>
            <a:xfrm>
              <a:off x="0" y="3353602"/>
              <a:ext cx="10424043" cy="61893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28"/>
            <p:cNvSpPr txBox="1"/>
            <p:nvPr/>
          </p:nvSpPr>
          <p:spPr>
            <a:xfrm>
              <a:off x="0" y="3353602"/>
              <a:ext cx="10424043" cy="618930"/>
            </a:xfrm>
            <a:prstGeom prst="rect">
              <a:avLst/>
            </a:prstGeom>
            <a:noFill/>
            <a:ln>
              <a:noFill/>
            </a:ln>
          </p:spPr>
          <p:txBody>
            <a:bodyPr anchorCtr="0" anchor="t" bIns="29200" lIns="330950" spcFirstLastPara="1" rIns="163575" wrap="square" tIns="29200">
              <a:noAutofit/>
            </a:bodyPr>
            <a:lstStyle/>
            <a:p>
              <a:pPr indent="-171450" lvl="1" marL="171450" marR="0" rtl="0" algn="l">
                <a:lnSpc>
                  <a:spcPct val="90000"/>
                </a:lnSpc>
                <a:spcBef>
                  <a:spcPts val="0"/>
                </a:spcBef>
                <a:spcAft>
                  <a:spcPts val="0"/>
                </a:spcAft>
                <a:buClr>
                  <a:schemeClr val="dk1"/>
                </a:buClr>
                <a:buSzPts val="1800"/>
                <a:buFont typeface="Oswald Light"/>
                <a:buChar char="•"/>
              </a:pPr>
              <a:r>
                <a:rPr b="0" i="0" lang="en-US" sz="1800" u="none" cap="none" strike="noStrike">
                  <a:solidFill>
                    <a:schemeClr val="dk1"/>
                  </a:solidFill>
                  <a:latin typeface="Oswald Light"/>
                  <a:ea typeface="Oswald Light"/>
                  <a:cs typeface="Oswald Light"/>
                  <a:sym typeface="Oswald Light"/>
                </a:rPr>
                <a:t>Ensure that employees know the correct procedure for reporting suspicious emails</a:t>
              </a:r>
              <a:endParaRPr/>
            </a:p>
            <a:p>
              <a:pPr indent="-171450" lvl="1" marL="171450" marR="0" rtl="0" algn="l">
                <a:lnSpc>
                  <a:spcPct val="90000"/>
                </a:lnSpc>
                <a:spcBef>
                  <a:spcPts val="360"/>
                </a:spcBef>
                <a:spcAft>
                  <a:spcPts val="0"/>
                </a:spcAft>
                <a:buClr>
                  <a:schemeClr val="dk1"/>
                </a:buClr>
                <a:buSzPts val="1800"/>
                <a:buFont typeface="Oswald Light"/>
                <a:buChar char="•"/>
              </a:pPr>
              <a:r>
                <a:rPr b="0" i="0" lang="en-US" sz="1800" u="none" cap="none" strike="noStrike">
                  <a:solidFill>
                    <a:schemeClr val="dk1"/>
                  </a:solidFill>
                  <a:latin typeface="Oswald Light"/>
                  <a:ea typeface="Oswald Light"/>
                  <a:cs typeface="Oswald Light"/>
                  <a:sym typeface="Oswald Light"/>
                </a:rPr>
                <a:t>Use phishing reporting buttons</a:t>
              </a:r>
              <a:r>
                <a:rPr b="0" i="0" lang="en-US" sz="1800" u="none" cap="none" strike="noStrike">
                  <a:solidFill>
                    <a:srgbClr val="000000"/>
                  </a:solidFill>
                  <a:latin typeface="Arial"/>
                  <a:ea typeface="Arial"/>
                  <a:cs typeface="Arial"/>
                  <a:sym typeface="Arial"/>
                </a:rPr>
                <a:t>(if available in email clients</a:t>
              </a:r>
              <a:r>
                <a:rPr b="0" i="0" lang="en-US" sz="1800" u="none" cap="none" strike="noStrike">
                  <a:solidFill>
                    <a:schemeClr val="dk1"/>
                  </a:solidFill>
                  <a:latin typeface="Oswald"/>
                  <a:ea typeface="Oswald"/>
                  <a:cs typeface="Oswald"/>
                  <a:sym typeface="Oswald"/>
                </a:rPr>
                <a:t>)</a:t>
              </a:r>
              <a:r>
                <a:rPr b="0" i="0" lang="en-US" sz="1800" u="none" cap="none" strike="noStrike">
                  <a:solidFill>
                    <a:schemeClr val="dk1"/>
                  </a:solidFill>
                  <a:latin typeface="Oswald Light"/>
                  <a:ea typeface="Oswald Light"/>
                  <a:cs typeface="Oswald Light"/>
                  <a:sym typeface="Oswald Light"/>
                </a:rPr>
                <a:t> to streamline the process</a:t>
              </a:r>
              <a:endParaRPr/>
            </a:p>
          </p:txBody>
        </p:sp>
        <p:sp>
          <p:nvSpPr>
            <p:cNvPr id="520" name="Google Shape;520;p28"/>
            <p:cNvSpPr/>
            <p:nvPr/>
          </p:nvSpPr>
          <p:spPr>
            <a:xfrm>
              <a:off x="0" y="3972532"/>
              <a:ext cx="10424043" cy="568894"/>
            </a:xfrm>
            <a:prstGeom prst="roundRect">
              <a:avLst>
                <a:gd fmla="val 16667" name="adj"/>
              </a:avLst>
            </a:prstGeom>
            <a:solidFill>
              <a:srgbClr val="763FCF"/>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28"/>
            <p:cNvSpPr txBox="1"/>
            <p:nvPr/>
          </p:nvSpPr>
          <p:spPr>
            <a:xfrm>
              <a:off x="27771" y="4000303"/>
              <a:ext cx="10368501" cy="513352"/>
            </a:xfrm>
            <a:prstGeom prst="rect">
              <a:avLst/>
            </a:prstGeom>
            <a:noFill/>
            <a:ln>
              <a:noFill/>
            </a:ln>
          </p:spPr>
          <p:txBody>
            <a:bodyPr anchorCtr="0" anchor="ctr" bIns="87625" lIns="87625" spcFirstLastPara="1" rIns="87625" wrap="square" tIns="87625">
              <a:noAutofit/>
            </a:bodyPr>
            <a:lstStyle/>
            <a:p>
              <a:pPr indent="0" lvl="0" marL="0" marR="0" rtl="0" algn="l">
                <a:lnSpc>
                  <a:spcPct val="90000"/>
                </a:lnSpc>
                <a:spcBef>
                  <a:spcPts val="0"/>
                </a:spcBef>
                <a:spcAft>
                  <a:spcPts val="0"/>
                </a:spcAft>
                <a:buClr>
                  <a:schemeClr val="lt1"/>
                </a:buClr>
                <a:buSzPts val="2300"/>
                <a:buFont typeface="Arial"/>
                <a:buNone/>
              </a:pPr>
              <a:r>
                <a:rPr b="1" i="0" lang="en-US" sz="2300" u="none" cap="none" strike="noStrike">
                  <a:solidFill>
                    <a:schemeClr val="lt1"/>
                  </a:solidFill>
                  <a:latin typeface="Arial"/>
                  <a:ea typeface="Arial"/>
                  <a:cs typeface="Arial"/>
                  <a:sym typeface="Arial"/>
                </a:rPr>
                <a:t>Identify employees who interacted with the phishing email.</a:t>
              </a:r>
              <a:endParaRPr b="0" i="0" sz="2300" u="none" cap="none" strike="noStrike">
                <a:solidFill>
                  <a:schemeClr val="lt1"/>
                </a:solidFill>
                <a:latin typeface="Arial"/>
                <a:ea typeface="Arial"/>
                <a:cs typeface="Arial"/>
                <a:sym typeface="Arial"/>
              </a:endParaRPr>
            </a:p>
          </p:txBody>
        </p:sp>
        <p:sp>
          <p:nvSpPr>
            <p:cNvPr id="522" name="Google Shape;522;p28"/>
            <p:cNvSpPr/>
            <p:nvPr/>
          </p:nvSpPr>
          <p:spPr>
            <a:xfrm>
              <a:off x="0" y="4607666"/>
              <a:ext cx="10424043" cy="568894"/>
            </a:xfrm>
            <a:prstGeom prst="roundRect">
              <a:avLst>
                <a:gd fmla="val 16667" name="adj"/>
              </a:avLst>
            </a:prstGeom>
            <a:solidFill>
              <a:srgbClr val="763FCF"/>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28"/>
            <p:cNvSpPr txBox="1"/>
            <p:nvPr/>
          </p:nvSpPr>
          <p:spPr>
            <a:xfrm>
              <a:off x="27771" y="4635437"/>
              <a:ext cx="10368501" cy="513352"/>
            </a:xfrm>
            <a:prstGeom prst="rect">
              <a:avLst/>
            </a:prstGeom>
            <a:noFill/>
            <a:ln>
              <a:noFill/>
            </a:ln>
          </p:spPr>
          <p:txBody>
            <a:bodyPr anchorCtr="0" anchor="ctr" bIns="87625" lIns="87625" spcFirstLastPara="1" rIns="87625" wrap="square" tIns="87625">
              <a:noAutofit/>
            </a:bodyPr>
            <a:lstStyle/>
            <a:p>
              <a:pPr indent="0" lvl="0" marL="0" marR="0" rtl="0" algn="l">
                <a:lnSpc>
                  <a:spcPct val="90000"/>
                </a:lnSpc>
                <a:spcBef>
                  <a:spcPts val="0"/>
                </a:spcBef>
                <a:spcAft>
                  <a:spcPts val="0"/>
                </a:spcAft>
                <a:buClr>
                  <a:schemeClr val="lt1"/>
                </a:buClr>
                <a:buSzPts val="2300"/>
                <a:buFont typeface="Arial"/>
                <a:buNone/>
              </a:pPr>
              <a:r>
                <a:rPr b="1" i="0" lang="en-US" sz="2300" u="none" cap="none" strike="noStrike">
                  <a:solidFill>
                    <a:schemeClr val="lt1"/>
                  </a:solidFill>
                  <a:latin typeface="Arial"/>
                  <a:ea typeface="Arial"/>
                  <a:cs typeface="Arial"/>
                  <a:sym typeface="Arial"/>
                </a:rPr>
                <a:t>Determine if any sensitive information was submitted.</a:t>
              </a:r>
              <a:endParaRPr b="0" i="0" sz="2300" u="none" cap="none" strike="noStrike">
                <a:solidFill>
                  <a:schemeClr val="lt1"/>
                </a:solidFill>
                <a:latin typeface="Arial"/>
                <a:ea typeface="Arial"/>
                <a:cs typeface="Arial"/>
                <a:sym typeface="Arial"/>
              </a:endParaRPr>
            </a:p>
          </p:txBody>
        </p:sp>
        <p:sp>
          <p:nvSpPr>
            <p:cNvPr id="524" name="Google Shape;524;p28"/>
            <p:cNvSpPr/>
            <p:nvPr/>
          </p:nvSpPr>
          <p:spPr>
            <a:xfrm>
              <a:off x="0" y="5176560"/>
              <a:ext cx="10424043" cy="38088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28"/>
            <p:cNvSpPr txBox="1"/>
            <p:nvPr/>
          </p:nvSpPr>
          <p:spPr>
            <a:xfrm>
              <a:off x="0" y="5176560"/>
              <a:ext cx="10424043" cy="380880"/>
            </a:xfrm>
            <a:prstGeom prst="rect">
              <a:avLst/>
            </a:prstGeom>
            <a:noFill/>
            <a:ln>
              <a:noFill/>
            </a:ln>
          </p:spPr>
          <p:txBody>
            <a:bodyPr anchorCtr="0" anchor="t" bIns="29200" lIns="330950" spcFirstLastPara="1" rIns="163575" wrap="square" tIns="29200">
              <a:noAutofit/>
            </a:bodyPr>
            <a:lstStyle/>
            <a:p>
              <a:pPr indent="-57150" lvl="1" marL="171450" marR="0" rtl="0" algn="l">
                <a:lnSpc>
                  <a:spcPct val="90000"/>
                </a:lnSpc>
                <a:spcBef>
                  <a:spcPts val="0"/>
                </a:spcBef>
                <a:spcAft>
                  <a:spcPts val="0"/>
                </a:spcAft>
                <a:buClr>
                  <a:schemeClr val="dk1"/>
                </a:buClr>
                <a:buSzPts val="1800"/>
                <a:buFont typeface="Oswald Light"/>
                <a:buNone/>
              </a:pPr>
              <a:r>
                <a:t/>
              </a:r>
              <a:endParaRPr b="0" i="0" sz="1800" u="none" cap="none" strike="noStrike">
                <a:solidFill>
                  <a:schemeClr val="dk1"/>
                </a:solidFill>
                <a:latin typeface="Oswald"/>
                <a:ea typeface="Oswald"/>
                <a:cs typeface="Oswald"/>
                <a:sym typeface="Oswald"/>
              </a:endParaRPr>
            </a:p>
          </p:txBody>
        </p:sp>
      </p:grpSp>
    </p:spTree>
  </p:cSld>
  <p:clrMapOvr>
    <a:masterClrMapping/>
  </p:clrMapOvr>
  <p:transition spd="slow">
    <p:push/>
  </p:transition>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9" name="Shape 529"/>
        <p:cNvGrpSpPr/>
        <p:nvPr/>
      </p:nvGrpSpPr>
      <p:grpSpPr>
        <a:xfrm>
          <a:off x="0" y="0"/>
          <a:ext cx="0" cy="0"/>
          <a:chOff x="0" y="0"/>
          <a:chExt cx="0" cy="0"/>
        </a:xfrm>
      </p:grpSpPr>
      <p:sp>
        <p:nvSpPr>
          <p:cNvPr id="530" name="Google Shape;530;p29"/>
          <p:cNvSpPr txBox="1"/>
          <p:nvPr>
            <p:ph type="title"/>
          </p:nvPr>
        </p:nvSpPr>
        <p:spPr>
          <a:xfrm>
            <a:off x="1620442" y="1233199"/>
            <a:ext cx="8977511" cy="1073825"/>
          </a:xfrm>
          <a:prstGeom prst="rect">
            <a:avLst/>
          </a:prstGeom>
          <a:noFill/>
          <a:ln>
            <a:noFill/>
          </a:ln>
        </p:spPr>
        <p:txBody>
          <a:bodyPr anchorCtr="0" anchor="b" bIns="45700" lIns="91425" spcFirstLastPara="1" rIns="91425" wrap="square" tIns="45700">
            <a:normAutofit/>
          </a:bodyPr>
          <a:lstStyle/>
          <a:p>
            <a:pPr indent="0" lvl="0" marL="0" rtl="0" algn="l">
              <a:lnSpc>
                <a:spcPct val="120000"/>
              </a:lnSpc>
              <a:spcBef>
                <a:spcPts val="0"/>
              </a:spcBef>
              <a:spcAft>
                <a:spcPts val="0"/>
              </a:spcAft>
              <a:buClr>
                <a:schemeClr val="dk1"/>
              </a:buClr>
              <a:buSzPts val="2800"/>
              <a:buFont typeface="Oswald"/>
              <a:buNone/>
            </a:pPr>
            <a:r>
              <a:rPr lang="en-US"/>
              <a:t>PHISHING EMAIL</a:t>
            </a:r>
            <a:endParaRPr/>
          </a:p>
        </p:txBody>
      </p:sp>
      <p:pic>
        <p:nvPicPr>
          <p:cNvPr descr="A screenshot of a computer&#10;&#10;Description automatically generated" id="531" name="Google Shape;531;p29"/>
          <p:cNvPicPr preferRelativeResize="0"/>
          <p:nvPr>
            <p:ph idx="1" type="body"/>
          </p:nvPr>
        </p:nvPicPr>
        <p:blipFill rotWithShape="1">
          <a:blip r:embed="rId3">
            <a:alphaModFix/>
          </a:blip>
          <a:srcRect b="0" l="0" r="0" t="0"/>
          <a:stretch/>
        </p:blipFill>
        <p:spPr>
          <a:xfrm>
            <a:off x="1058986" y="1032344"/>
            <a:ext cx="10097585" cy="4823796"/>
          </a:xfrm>
          <a:prstGeom prst="rect">
            <a:avLst/>
          </a:prstGeom>
          <a:noFill/>
          <a:ln>
            <a:noFill/>
          </a:ln>
          <a:effectLst>
            <a:outerShdw blurRad="292100" rotWithShape="0" algn="tl" dir="2700000" dist="139700">
              <a:srgbClr val="333333">
                <a:alpha val="64705"/>
              </a:srgbClr>
            </a:outerShdw>
          </a:effectLst>
        </p:spPr>
      </p:pic>
    </p:spTree>
  </p:cSld>
  <p:clrMapOvr>
    <a:masterClrMapping/>
  </p:clrMapOvr>
  <p:transition spd="slow">
    <p:wipe dir="l"/>
  </p:transition>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123" name="Shape 123"/>
        <p:cNvGrpSpPr/>
        <p:nvPr/>
      </p:nvGrpSpPr>
      <p:grpSpPr>
        <a:xfrm>
          <a:off x="0" y="0"/>
          <a:ext cx="0" cy="0"/>
          <a:chOff x="0" y="0"/>
          <a:chExt cx="0" cy="0"/>
        </a:xfrm>
      </p:grpSpPr>
      <p:sp>
        <p:nvSpPr>
          <p:cNvPr id="124" name="Google Shape;124;p3"/>
          <p:cNvSpPr/>
          <p:nvPr/>
        </p:nvSpPr>
        <p:spPr>
          <a:xfrm>
            <a:off x="0" y="0"/>
            <a:ext cx="12192000" cy="68580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Oswald Light"/>
              <a:ea typeface="Oswald Light"/>
              <a:cs typeface="Oswald Light"/>
              <a:sym typeface="Oswald Light"/>
            </a:endParaRPr>
          </a:p>
        </p:txBody>
      </p:sp>
      <p:sp>
        <p:nvSpPr>
          <p:cNvPr id="125" name="Google Shape;125;p3"/>
          <p:cNvSpPr/>
          <p:nvPr/>
        </p:nvSpPr>
        <p:spPr>
          <a:xfrm>
            <a:off x="-1" y="0"/>
            <a:ext cx="12192000" cy="68580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Oswald Light"/>
              <a:ea typeface="Oswald Light"/>
              <a:cs typeface="Oswald Light"/>
              <a:sym typeface="Oswald Light"/>
            </a:endParaRPr>
          </a:p>
        </p:txBody>
      </p:sp>
      <p:pic>
        <p:nvPicPr>
          <p:cNvPr descr="Padlock on computer motherboard" id="126" name="Google Shape;126;p3"/>
          <p:cNvPicPr preferRelativeResize="0"/>
          <p:nvPr/>
        </p:nvPicPr>
        <p:blipFill rotWithShape="1">
          <a:blip r:embed="rId3">
            <a:alphaModFix amt="50000"/>
          </a:blip>
          <a:srcRect b="15730" l="0" r="0" t="0"/>
          <a:stretch/>
        </p:blipFill>
        <p:spPr>
          <a:xfrm>
            <a:off x="-2" y="10"/>
            <a:ext cx="12192002" cy="6857990"/>
          </a:xfrm>
          <a:prstGeom prst="rect">
            <a:avLst/>
          </a:prstGeom>
          <a:noFill/>
          <a:ln>
            <a:noFill/>
          </a:ln>
        </p:spPr>
      </p:pic>
      <p:sp>
        <p:nvSpPr>
          <p:cNvPr id="127" name="Google Shape;127;p3"/>
          <p:cNvSpPr/>
          <p:nvPr/>
        </p:nvSpPr>
        <p:spPr>
          <a:xfrm flipH="1">
            <a:off x="908344" y="938623"/>
            <a:ext cx="10369255" cy="4987842"/>
          </a:xfrm>
          <a:custGeom>
            <a:rect b="b" l="l" r="r" t="t"/>
            <a:pathLst>
              <a:path extrusionOk="0" h="5058263" w="4116027">
                <a:moveTo>
                  <a:pt x="4109005" y="1610052"/>
                </a:moveTo>
                <a:cubicBezTo>
                  <a:pt x="4110944" y="2779674"/>
                  <a:pt x="4114088" y="3888641"/>
                  <a:pt x="4116027" y="5058263"/>
                </a:cubicBezTo>
                <a:lnTo>
                  <a:pt x="0" y="5058263"/>
                </a:lnTo>
                <a:lnTo>
                  <a:pt x="0" y="0"/>
                </a:lnTo>
                <a:lnTo>
                  <a:pt x="2470533" y="1434"/>
                </a:lnTo>
              </a:path>
            </a:pathLst>
          </a:custGeom>
          <a:noFill/>
          <a:ln cap="flat" cmpd="sng" w="38100">
            <a:solidFill>
              <a:srgbClr val="E28BC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Oswald Light"/>
              <a:ea typeface="Oswald Light"/>
              <a:cs typeface="Oswald Light"/>
              <a:sym typeface="Oswald Light"/>
            </a:endParaRPr>
          </a:p>
        </p:txBody>
      </p:sp>
      <p:sp>
        <p:nvSpPr>
          <p:cNvPr id="128" name="Google Shape;128;p3"/>
          <p:cNvSpPr txBox="1"/>
          <p:nvPr>
            <p:ph type="ctrTitle"/>
          </p:nvPr>
        </p:nvSpPr>
        <p:spPr>
          <a:xfrm>
            <a:off x="781175" y="703736"/>
            <a:ext cx="4285881" cy="1810864"/>
          </a:xfrm>
          <a:prstGeom prst="rect">
            <a:avLst/>
          </a:prstGeom>
          <a:noFill/>
          <a:ln>
            <a:noFill/>
          </a:ln>
        </p:spPr>
        <p:txBody>
          <a:bodyPr anchorCtr="0" anchor="t" bIns="45700" lIns="91425" spcFirstLastPara="1" rIns="91425" wrap="square" tIns="45700">
            <a:normAutofit/>
          </a:bodyPr>
          <a:lstStyle/>
          <a:p>
            <a:pPr indent="0" lvl="0" marL="0" rtl="0" algn="l">
              <a:lnSpc>
                <a:spcPct val="120000"/>
              </a:lnSpc>
              <a:spcBef>
                <a:spcPts val="0"/>
              </a:spcBef>
              <a:spcAft>
                <a:spcPts val="0"/>
              </a:spcAft>
              <a:buClr>
                <a:srgbClr val="E28BCF"/>
              </a:buClr>
              <a:buSzPts val="3200"/>
              <a:buFont typeface="Oswald"/>
              <a:buNone/>
            </a:pPr>
            <a:r>
              <a:rPr lang="en-US">
                <a:solidFill>
                  <a:srgbClr val="E28BCF"/>
                </a:solidFill>
              </a:rPr>
              <a:t>PHISHING ATTACK SIMULATION AND TRAINING</a:t>
            </a:r>
            <a:endParaRPr/>
          </a:p>
        </p:txBody>
      </p:sp>
    </p:spTree>
  </p:cSld>
  <p:clrMapOvr>
    <a:masterClrMapping/>
  </p:clrMapOvr>
  <p:transition spd="slow">
    <p:push/>
  </p:transition>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535" name="Shape 535"/>
        <p:cNvGrpSpPr/>
        <p:nvPr/>
      </p:nvGrpSpPr>
      <p:grpSpPr>
        <a:xfrm>
          <a:off x="0" y="0"/>
          <a:ext cx="0" cy="0"/>
          <a:chOff x="0" y="0"/>
          <a:chExt cx="0" cy="0"/>
        </a:xfrm>
      </p:grpSpPr>
      <p:sp>
        <p:nvSpPr>
          <p:cNvPr id="536" name="Google Shape;536;p30"/>
          <p:cNvSpPr/>
          <p:nvPr/>
        </p:nvSpPr>
        <p:spPr>
          <a:xfrm>
            <a:off x="0" y="0"/>
            <a:ext cx="12192000" cy="68580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Oswald Light"/>
              <a:ea typeface="Oswald Light"/>
              <a:cs typeface="Oswald Light"/>
              <a:sym typeface="Oswald Light"/>
            </a:endParaRPr>
          </a:p>
        </p:txBody>
      </p:sp>
      <p:sp>
        <p:nvSpPr>
          <p:cNvPr id="537" name="Google Shape;537;p30"/>
          <p:cNvSpPr/>
          <p:nvPr/>
        </p:nvSpPr>
        <p:spPr>
          <a:xfrm>
            <a:off x="940159" y="936478"/>
            <a:ext cx="10314136" cy="4982284"/>
          </a:xfrm>
          <a:prstGeom prst="rect">
            <a:avLst/>
          </a:prstGeom>
          <a:noFill/>
          <a:ln cap="flat" cmpd="sng" w="38100">
            <a:solidFill>
              <a:srgbClr val="E28BC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Oswald Light"/>
              <a:ea typeface="Oswald Light"/>
              <a:cs typeface="Oswald Light"/>
              <a:sym typeface="Oswald Light"/>
            </a:endParaRPr>
          </a:p>
        </p:txBody>
      </p:sp>
      <p:sp>
        <p:nvSpPr>
          <p:cNvPr id="538" name="Google Shape;538;p30"/>
          <p:cNvSpPr txBox="1"/>
          <p:nvPr>
            <p:ph idx="4294967295" type="ctrTitle"/>
          </p:nvPr>
        </p:nvSpPr>
        <p:spPr>
          <a:xfrm>
            <a:off x="935431" y="348794"/>
            <a:ext cx="3909414" cy="1166217"/>
          </a:xfrm>
          <a:prstGeom prst="rect">
            <a:avLst/>
          </a:prstGeom>
          <a:noFill/>
          <a:ln>
            <a:noFill/>
          </a:ln>
        </p:spPr>
        <p:txBody>
          <a:bodyPr anchorCtr="0" anchor="t" bIns="45700" lIns="91425" spcFirstLastPara="1" rIns="91425" wrap="square" tIns="45700">
            <a:normAutofit/>
          </a:bodyPr>
          <a:lstStyle/>
          <a:p>
            <a:pPr indent="0" lvl="0" marL="0" marR="0" rtl="0" algn="l">
              <a:lnSpc>
                <a:spcPct val="120000"/>
              </a:lnSpc>
              <a:spcBef>
                <a:spcPts val="0"/>
              </a:spcBef>
              <a:spcAft>
                <a:spcPts val="0"/>
              </a:spcAft>
              <a:buClr>
                <a:schemeClr val="dk1"/>
              </a:buClr>
              <a:buSzPts val="2800"/>
              <a:buFont typeface="Oswald"/>
              <a:buNone/>
            </a:pPr>
            <a:r>
              <a:rPr b="1" i="0" lang="en-US" sz="2800" u="none" cap="none" strike="noStrike">
                <a:solidFill>
                  <a:schemeClr val="dk1"/>
                </a:solidFill>
                <a:latin typeface="Oswald"/>
                <a:ea typeface="Oswald"/>
                <a:cs typeface="Oswald"/>
                <a:sym typeface="Oswald"/>
              </a:rPr>
              <a:t>2.PHISHING EMAIL ANALYSIS</a:t>
            </a:r>
            <a:endParaRPr b="1" i="0" sz="2800" u="none" cap="none" strike="noStrike">
              <a:solidFill>
                <a:schemeClr val="dk1"/>
              </a:solidFill>
              <a:latin typeface="Oswald"/>
              <a:ea typeface="Oswald"/>
              <a:cs typeface="Oswald"/>
              <a:sym typeface="Oswald"/>
            </a:endParaRPr>
          </a:p>
        </p:txBody>
      </p:sp>
      <p:grpSp>
        <p:nvGrpSpPr>
          <p:cNvPr id="539" name="Google Shape;539;p30"/>
          <p:cNvGrpSpPr/>
          <p:nvPr/>
        </p:nvGrpSpPr>
        <p:grpSpPr>
          <a:xfrm>
            <a:off x="1527652" y="1900347"/>
            <a:ext cx="9151163" cy="3688020"/>
            <a:chOff x="0" y="80328"/>
            <a:chExt cx="9151163" cy="3688020"/>
          </a:xfrm>
        </p:grpSpPr>
        <p:sp>
          <p:nvSpPr>
            <p:cNvPr id="540" name="Google Shape;540;p30"/>
            <p:cNvSpPr/>
            <p:nvPr/>
          </p:nvSpPr>
          <p:spPr>
            <a:xfrm>
              <a:off x="0" y="80328"/>
              <a:ext cx="9151163" cy="887445"/>
            </a:xfrm>
            <a:prstGeom prst="roundRect">
              <a:avLst>
                <a:gd fmla="val 16667" name="adj"/>
              </a:avLst>
            </a:prstGeom>
            <a:solidFill>
              <a:srgbClr val="763FCF"/>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30"/>
            <p:cNvSpPr txBox="1"/>
            <p:nvPr/>
          </p:nvSpPr>
          <p:spPr>
            <a:xfrm>
              <a:off x="43321" y="123649"/>
              <a:ext cx="9064521" cy="800803"/>
            </a:xfrm>
            <a:prstGeom prst="rect">
              <a:avLst/>
            </a:prstGeom>
            <a:noFill/>
            <a:ln>
              <a:noFill/>
            </a:ln>
          </p:spPr>
          <p:txBody>
            <a:bodyPr anchorCtr="0" anchor="ctr" bIns="60950" lIns="60950" spcFirstLastPara="1" rIns="60950" wrap="square" tIns="60950">
              <a:noAutofit/>
            </a:bodyPr>
            <a:lstStyle/>
            <a:p>
              <a:pPr indent="0" lvl="0" marL="0" marR="0" rtl="0" algn="l">
                <a:lnSpc>
                  <a:spcPct val="90000"/>
                </a:lnSpc>
                <a:spcBef>
                  <a:spcPts val="0"/>
                </a:spcBef>
                <a:spcAft>
                  <a:spcPts val="0"/>
                </a:spcAft>
                <a:buClr>
                  <a:schemeClr val="lt1"/>
                </a:buClr>
                <a:buSzPts val="1600"/>
                <a:buFont typeface="Oswald Light"/>
                <a:buNone/>
              </a:pPr>
              <a:r>
                <a:rPr b="0" i="0" lang="en-US" sz="1600" u="none" cap="none" strike="noStrike">
                  <a:solidFill>
                    <a:schemeClr val="lt1"/>
                  </a:solidFill>
                  <a:latin typeface="Oswald Light"/>
                  <a:ea typeface="Oswald Light"/>
                  <a:cs typeface="Oswald Light"/>
                  <a:sym typeface="Oswald Light"/>
                </a:rPr>
                <a:t>A phishing email designed to look like it’s from PayPal</a:t>
              </a:r>
              <a:endParaRPr/>
            </a:p>
          </p:txBody>
        </p:sp>
        <p:sp>
          <p:nvSpPr>
            <p:cNvPr id="542" name="Google Shape;542;p30"/>
            <p:cNvSpPr/>
            <p:nvPr/>
          </p:nvSpPr>
          <p:spPr>
            <a:xfrm>
              <a:off x="0" y="1013853"/>
              <a:ext cx="9151163" cy="887445"/>
            </a:xfrm>
            <a:prstGeom prst="roundRect">
              <a:avLst>
                <a:gd fmla="val 16667" name="adj"/>
              </a:avLst>
            </a:prstGeom>
            <a:solidFill>
              <a:srgbClr val="763FCF"/>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30"/>
            <p:cNvSpPr txBox="1"/>
            <p:nvPr/>
          </p:nvSpPr>
          <p:spPr>
            <a:xfrm>
              <a:off x="43321" y="1057174"/>
              <a:ext cx="9064521" cy="800803"/>
            </a:xfrm>
            <a:prstGeom prst="rect">
              <a:avLst/>
            </a:prstGeom>
            <a:noFill/>
            <a:ln>
              <a:noFill/>
            </a:ln>
          </p:spPr>
          <p:txBody>
            <a:bodyPr anchorCtr="0" anchor="ctr" bIns="60950" lIns="60950" spcFirstLastPara="1" rIns="60950" wrap="square" tIns="60950">
              <a:noAutofit/>
            </a:bodyPr>
            <a:lstStyle/>
            <a:p>
              <a:pPr indent="0" lvl="0" marL="0" marR="0" rtl="0" algn="l">
                <a:lnSpc>
                  <a:spcPct val="90000"/>
                </a:lnSpc>
                <a:spcBef>
                  <a:spcPts val="0"/>
                </a:spcBef>
                <a:spcAft>
                  <a:spcPts val="0"/>
                </a:spcAft>
                <a:buClr>
                  <a:schemeClr val="lt1"/>
                </a:buClr>
                <a:buSzPts val="1600"/>
                <a:buFont typeface="Oswald Light"/>
                <a:buNone/>
              </a:pPr>
              <a:r>
                <a:rPr b="0" i="0" lang="en-US" sz="1600" u="none" cap="none" strike="noStrike">
                  <a:solidFill>
                    <a:schemeClr val="lt1"/>
                  </a:solidFill>
                  <a:latin typeface="Oswald Light"/>
                  <a:ea typeface="Oswald Light"/>
                  <a:cs typeface="Oswald Light"/>
                  <a:sym typeface="Oswald Light"/>
                </a:rPr>
                <a:t>The sender address is IHKH0MFEWW@kodehexa.net, which is not a legitimate PayPal domain</a:t>
              </a:r>
              <a:endParaRPr/>
            </a:p>
          </p:txBody>
        </p:sp>
        <p:sp>
          <p:nvSpPr>
            <p:cNvPr id="544" name="Google Shape;544;p30"/>
            <p:cNvSpPr/>
            <p:nvPr/>
          </p:nvSpPr>
          <p:spPr>
            <a:xfrm>
              <a:off x="0" y="1947378"/>
              <a:ext cx="9151163" cy="887445"/>
            </a:xfrm>
            <a:prstGeom prst="roundRect">
              <a:avLst>
                <a:gd fmla="val 16667" name="adj"/>
              </a:avLst>
            </a:prstGeom>
            <a:solidFill>
              <a:srgbClr val="763FCF"/>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30"/>
            <p:cNvSpPr txBox="1"/>
            <p:nvPr/>
          </p:nvSpPr>
          <p:spPr>
            <a:xfrm>
              <a:off x="43321" y="1990699"/>
              <a:ext cx="9064521" cy="800803"/>
            </a:xfrm>
            <a:prstGeom prst="rect">
              <a:avLst/>
            </a:prstGeom>
            <a:noFill/>
            <a:ln>
              <a:noFill/>
            </a:ln>
          </p:spPr>
          <p:txBody>
            <a:bodyPr anchorCtr="0" anchor="ctr" bIns="60950" lIns="60950" spcFirstLastPara="1" rIns="60950" wrap="square" tIns="60950">
              <a:noAutofit/>
            </a:bodyPr>
            <a:lstStyle/>
            <a:p>
              <a:pPr indent="0" lvl="0" marL="0" marR="0" rtl="0" algn="l">
                <a:lnSpc>
                  <a:spcPct val="90000"/>
                </a:lnSpc>
                <a:spcBef>
                  <a:spcPts val="0"/>
                </a:spcBef>
                <a:spcAft>
                  <a:spcPts val="0"/>
                </a:spcAft>
                <a:buClr>
                  <a:schemeClr val="lt1"/>
                </a:buClr>
                <a:buSzPts val="1600"/>
                <a:buFont typeface="Oswald Light"/>
                <a:buNone/>
              </a:pPr>
              <a:r>
                <a:rPr b="0" i="0" lang="en-US" sz="1600" u="none" cap="none" strike="noStrike">
                  <a:solidFill>
                    <a:schemeClr val="lt1"/>
                  </a:solidFill>
                  <a:latin typeface="Oswald Light"/>
                  <a:ea typeface="Oswald Light"/>
                  <a:cs typeface="Oswald Light"/>
                  <a:sym typeface="Oswald Light"/>
                </a:rPr>
                <a:t>The subject line is in German: "Wir haben Sie angerufen, Sie haben nicht geantwortet” , followed by a phone number. This is an example of a social engineering tactic to create a sense of urgency and prompt the recipient to respond without verifying</a:t>
              </a:r>
              <a:endParaRPr/>
            </a:p>
          </p:txBody>
        </p:sp>
        <p:sp>
          <p:nvSpPr>
            <p:cNvPr id="546" name="Google Shape;546;p30"/>
            <p:cNvSpPr/>
            <p:nvPr/>
          </p:nvSpPr>
          <p:spPr>
            <a:xfrm>
              <a:off x="0" y="2880903"/>
              <a:ext cx="9151163" cy="887445"/>
            </a:xfrm>
            <a:prstGeom prst="roundRect">
              <a:avLst>
                <a:gd fmla="val 16667" name="adj"/>
              </a:avLst>
            </a:prstGeom>
            <a:solidFill>
              <a:srgbClr val="763FCF"/>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30"/>
            <p:cNvSpPr txBox="1"/>
            <p:nvPr/>
          </p:nvSpPr>
          <p:spPr>
            <a:xfrm>
              <a:off x="43321" y="2924224"/>
              <a:ext cx="9064521" cy="800803"/>
            </a:xfrm>
            <a:prstGeom prst="rect">
              <a:avLst/>
            </a:prstGeom>
            <a:noFill/>
            <a:ln>
              <a:noFill/>
            </a:ln>
          </p:spPr>
          <p:txBody>
            <a:bodyPr anchorCtr="0" anchor="ctr" bIns="60950" lIns="60950" spcFirstLastPara="1" rIns="60950" wrap="square" tIns="60950">
              <a:noAutofit/>
            </a:bodyPr>
            <a:lstStyle/>
            <a:p>
              <a:pPr indent="0" lvl="0" marL="0" marR="0" rtl="0" algn="l">
                <a:lnSpc>
                  <a:spcPct val="90000"/>
                </a:lnSpc>
                <a:spcBef>
                  <a:spcPts val="0"/>
                </a:spcBef>
                <a:spcAft>
                  <a:spcPts val="0"/>
                </a:spcAft>
                <a:buClr>
                  <a:schemeClr val="lt1"/>
                </a:buClr>
                <a:buSzPts val="1600"/>
                <a:buFont typeface="Arial"/>
                <a:buNone/>
              </a:pPr>
              <a:r>
                <a:rPr b="0" i="0" lang="en-US" sz="1600" u="none" cap="none" strike="noStrike">
                  <a:solidFill>
                    <a:schemeClr val="lt1"/>
                  </a:solidFill>
                  <a:latin typeface="Arial"/>
                  <a:ea typeface="Arial"/>
                  <a:cs typeface="Arial"/>
                  <a:sym typeface="Arial"/>
                </a:rPr>
                <a:t>The message uses the </a:t>
              </a:r>
              <a:r>
                <a:rPr b="1" i="0" lang="en-US" sz="1600" u="none" cap="none" strike="noStrike">
                  <a:solidFill>
                    <a:schemeClr val="lt1"/>
                  </a:solidFill>
                  <a:latin typeface="Arial"/>
                  <a:ea typeface="Arial"/>
                  <a:cs typeface="Arial"/>
                  <a:sym typeface="Arial"/>
                </a:rPr>
                <a:t>PayPal logo</a:t>
              </a:r>
              <a:r>
                <a:rPr b="0" i="0" lang="en-US" sz="1600" u="none" cap="none" strike="noStrike">
                  <a:solidFill>
                    <a:schemeClr val="lt1"/>
                  </a:solidFill>
                  <a:latin typeface="Arial"/>
                  <a:ea typeface="Arial"/>
                  <a:cs typeface="Arial"/>
                  <a:sym typeface="Arial"/>
                </a:rPr>
                <a:t> to appear legitimate.</a:t>
              </a:r>
              <a:endParaRPr/>
            </a:p>
          </p:txBody>
        </p:sp>
      </p:grpSp>
    </p:spTree>
  </p:cSld>
  <p:clrMapOvr>
    <a:masterClrMapping/>
  </p:clrMapOvr>
  <p:transition spd="slow">
    <p:push/>
  </p:transition>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551" name="Shape 551"/>
        <p:cNvGrpSpPr/>
        <p:nvPr/>
      </p:nvGrpSpPr>
      <p:grpSpPr>
        <a:xfrm>
          <a:off x="0" y="0"/>
          <a:ext cx="0" cy="0"/>
          <a:chOff x="0" y="0"/>
          <a:chExt cx="0" cy="0"/>
        </a:xfrm>
      </p:grpSpPr>
      <p:sp>
        <p:nvSpPr>
          <p:cNvPr id="552" name="Google Shape;552;p31"/>
          <p:cNvSpPr/>
          <p:nvPr/>
        </p:nvSpPr>
        <p:spPr>
          <a:xfrm>
            <a:off x="0" y="0"/>
            <a:ext cx="12192000" cy="68580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Oswald Light"/>
              <a:ea typeface="Oswald Light"/>
              <a:cs typeface="Oswald Light"/>
              <a:sym typeface="Oswald Light"/>
            </a:endParaRPr>
          </a:p>
        </p:txBody>
      </p:sp>
      <p:sp>
        <p:nvSpPr>
          <p:cNvPr id="553" name="Google Shape;553;p31"/>
          <p:cNvSpPr txBox="1"/>
          <p:nvPr>
            <p:ph idx="4294967295" type="ctrTitle"/>
          </p:nvPr>
        </p:nvSpPr>
        <p:spPr>
          <a:xfrm>
            <a:off x="563066" y="131805"/>
            <a:ext cx="5518518" cy="1589903"/>
          </a:xfrm>
          <a:prstGeom prst="rect">
            <a:avLst/>
          </a:prstGeom>
          <a:noFill/>
          <a:ln>
            <a:noFill/>
          </a:ln>
        </p:spPr>
        <p:txBody>
          <a:bodyPr anchorCtr="0" anchor="t" bIns="45700" lIns="91425" spcFirstLastPara="1" rIns="91425" wrap="square" tIns="45700">
            <a:normAutofit/>
          </a:bodyPr>
          <a:lstStyle/>
          <a:p>
            <a:pPr indent="0" lvl="0" marL="0" marR="0" rtl="0" algn="l">
              <a:lnSpc>
                <a:spcPct val="120000"/>
              </a:lnSpc>
              <a:spcBef>
                <a:spcPts val="0"/>
              </a:spcBef>
              <a:spcAft>
                <a:spcPts val="0"/>
              </a:spcAft>
              <a:buClr>
                <a:schemeClr val="dk1"/>
              </a:buClr>
              <a:buSzPts val="2800"/>
              <a:buFont typeface="Oswald"/>
              <a:buNone/>
            </a:pPr>
            <a:r>
              <a:rPr b="1" i="0" lang="en-US" sz="2800" u="none" cap="none" strike="noStrike">
                <a:solidFill>
                  <a:schemeClr val="dk1"/>
                </a:solidFill>
                <a:latin typeface="Oswald"/>
                <a:ea typeface="Oswald"/>
                <a:cs typeface="Oswald"/>
                <a:sym typeface="Oswald"/>
              </a:rPr>
              <a:t>PHISHING EMAIL ANALYSIS</a:t>
            </a:r>
            <a:endParaRPr b="1" i="0" sz="2800" u="none" cap="none" strike="noStrike">
              <a:solidFill>
                <a:schemeClr val="dk1"/>
              </a:solidFill>
              <a:latin typeface="Oswald"/>
              <a:ea typeface="Oswald"/>
              <a:cs typeface="Oswald"/>
              <a:sym typeface="Oswald"/>
            </a:endParaRPr>
          </a:p>
        </p:txBody>
      </p:sp>
      <p:grpSp>
        <p:nvGrpSpPr>
          <p:cNvPr id="554" name="Google Shape;554;p31"/>
          <p:cNvGrpSpPr/>
          <p:nvPr/>
        </p:nvGrpSpPr>
        <p:grpSpPr>
          <a:xfrm>
            <a:off x="563087" y="872117"/>
            <a:ext cx="10498654" cy="5785663"/>
            <a:chOff x="0" y="2768"/>
            <a:chExt cx="10498654" cy="5785663"/>
          </a:xfrm>
        </p:grpSpPr>
        <p:sp>
          <p:nvSpPr>
            <p:cNvPr id="555" name="Google Shape;555;p31"/>
            <p:cNvSpPr/>
            <p:nvPr/>
          </p:nvSpPr>
          <p:spPr>
            <a:xfrm>
              <a:off x="0" y="4972630"/>
              <a:ext cx="10498654" cy="815801"/>
            </a:xfrm>
            <a:prstGeom prst="rect">
              <a:avLst/>
            </a:prstGeom>
            <a:solidFill>
              <a:srgbClr val="9F2BBE"/>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31"/>
            <p:cNvSpPr txBox="1"/>
            <p:nvPr/>
          </p:nvSpPr>
          <p:spPr>
            <a:xfrm>
              <a:off x="0" y="4972630"/>
              <a:ext cx="10498654" cy="815801"/>
            </a:xfrm>
            <a:prstGeom prst="rect">
              <a:avLst/>
            </a:prstGeom>
            <a:noFill/>
            <a:ln>
              <a:noFill/>
            </a:ln>
          </p:spPr>
          <p:txBody>
            <a:bodyPr anchorCtr="0" anchor="ctr" bIns="106675" lIns="106675" spcFirstLastPara="1" rIns="106675" wrap="square" tIns="106675">
              <a:noAutofit/>
            </a:bodyPr>
            <a:lstStyle/>
            <a:p>
              <a:pPr indent="0" lvl="0" marL="0" marR="0" rtl="0" algn="ctr">
                <a:lnSpc>
                  <a:spcPct val="90000"/>
                </a:lnSpc>
                <a:spcBef>
                  <a:spcPts val="0"/>
                </a:spcBef>
                <a:spcAft>
                  <a:spcPts val="0"/>
                </a:spcAft>
                <a:buClr>
                  <a:srgbClr val="000000"/>
                </a:buClr>
                <a:buSzPts val="1500"/>
                <a:buFont typeface="Arial"/>
                <a:buNone/>
              </a:pPr>
              <a:r>
                <a:rPr b="1" i="0" lang="en-US" sz="1500" u="none" cap="none" strike="noStrike">
                  <a:solidFill>
                    <a:srgbClr val="000000"/>
                  </a:solidFill>
                  <a:latin typeface="Arial"/>
                  <a:ea typeface="Arial"/>
                  <a:cs typeface="Arial"/>
                  <a:sym typeface="Arial"/>
                </a:rPr>
                <a:t>Suspicious Indicator</a:t>
              </a:r>
              <a:r>
                <a:rPr b="0" i="0" lang="en-US" sz="1500" u="none" cap="none" strike="noStrike">
                  <a:solidFill>
                    <a:srgbClr val="000000"/>
                  </a:solidFill>
                  <a:latin typeface="Arial"/>
                  <a:ea typeface="Arial"/>
                  <a:cs typeface="Arial"/>
                  <a:sym typeface="Arial"/>
                </a:rPr>
                <a:t>: The domain (</a:t>
              </a:r>
              <a:r>
                <a:rPr b="0" i="0" lang="en-US" sz="1500" u="none" cap="none" strike="noStrike">
                  <a:solidFill>
                    <a:srgbClr val="000000"/>
                  </a:solidFill>
                  <a:latin typeface="Consolas"/>
                  <a:ea typeface="Consolas"/>
                  <a:cs typeface="Consolas"/>
                  <a:sym typeface="Consolas"/>
                </a:rPr>
                <a:t>designclub.uk.com</a:t>
              </a:r>
              <a:r>
                <a:rPr b="0" i="0" lang="en-US" sz="1500" u="none" cap="none" strike="noStrike">
                  <a:solidFill>
                    <a:srgbClr val="000000"/>
                  </a:solidFill>
                  <a:latin typeface="Arial"/>
                  <a:ea typeface="Arial"/>
                  <a:cs typeface="Arial"/>
                  <a:sym typeface="Arial"/>
                </a:rPr>
                <a:t>) does not match PayPal’s legitimate domain, suggesting that the email may be spoofed or sent from an unauthorized server.</a:t>
              </a:r>
              <a:endParaRPr/>
            </a:p>
          </p:txBody>
        </p:sp>
        <p:sp>
          <p:nvSpPr>
            <p:cNvPr id="557" name="Google Shape;557;p31"/>
            <p:cNvSpPr/>
            <p:nvPr/>
          </p:nvSpPr>
          <p:spPr>
            <a:xfrm rot="10800000">
              <a:off x="0" y="3730164"/>
              <a:ext cx="10498654" cy="1254702"/>
            </a:xfrm>
            <a:prstGeom prst="upArrowCallout">
              <a:avLst>
                <a:gd fmla="val 25000" name="adj1"/>
                <a:gd fmla="val 25000" name="adj2"/>
                <a:gd fmla="val 25000" name="adj3"/>
                <a:gd fmla="val 64977" name="adj4"/>
              </a:avLst>
            </a:prstGeom>
            <a:solidFill>
              <a:srgbClr val="952EC4"/>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31"/>
            <p:cNvSpPr txBox="1"/>
            <p:nvPr/>
          </p:nvSpPr>
          <p:spPr>
            <a:xfrm>
              <a:off x="0" y="3730164"/>
              <a:ext cx="10498654" cy="815268"/>
            </a:xfrm>
            <a:prstGeom prst="rect">
              <a:avLst/>
            </a:prstGeom>
            <a:noFill/>
            <a:ln>
              <a:noFill/>
            </a:ln>
          </p:spPr>
          <p:txBody>
            <a:bodyPr anchorCtr="0" anchor="ctr" bIns="106675" lIns="106675" spcFirstLastPara="1" rIns="106675" wrap="square" tIns="106675">
              <a:noAutofit/>
            </a:bodyPr>
            <a:lstStyle/>
            <a:p>
              <a:pPr indent="0" lvl="0" marL="0" marR="0" rtl="0" algn="ctr">
                <a:lnSpc>
                  <a:spcPct val="90000"/>
                </a:lnSpc>
                <a:spcBef>
                  <a:spcPts val="0"/>
                </a:spcBef>
                <a:spcAft>
                  <a:spcPts val="0"/>
                </a:spcAft>
                <a:buClr>
                  <a:schemeClr val="lt1"/>
                </a:buClr>
                <a:buSzPts val="1500"/>
                <a:buFont typeface="Oswald Light"/>
                <a:buNone/>
              </a:pPr>
              <a:r>
                <a:rPr b="0" i="0" lang="en-US" sz="1500" u="none" cap="none" strike="noStrike">
                  <a:solidFill>
                    <a:schemeClr val="lt1"/>
                  </a:solidFill>
                  <a:latin typeface="Oswald Light"/>
                  <a:ea typeface="Oswald Light"/>
                  <a:cs typeface="Oswald Light"/>
                  <a:sym typeface="Oswald Light"/>
                </a:rPr>
                <a:t>Return-Path: &lt;bounce@rjtzntyzzjjzydnillquh.designclub.uk.com&gt; The Return-Path specifies where undelivered messages should be sent back</a:t>
              </a:r>
              <a:endParaRPr/>
            </a:p>
          </p:txBody>
        </p:sp>
        <p:sp>
          <p:nvSpPr>
            <p:cNvPr id="559" name="Google Shape;559;p31"/>
            <p:cNvSpPr/>
            <p:nvPr/>
          </p:nvSpPr>
          <p:spPr>
            <a:xfrm rot="10800000">
              <a:off x="0" y="2487699"/>
              <a:ext cx="10498654" cy="1254702"/>
            </a:xfrm>
            <a:prstGeom prst="upArrowCallout">
              <a:avLst>
                <a:gd fmla="val 25000" name="adj1"/>
                <a:gd fmla="val 25000" name="adj2"/>
                <a:gd fmla="val 25000" name="adj3"/>
                <a:gd fmla="val 64977" name="adj4"/>
              </a:avLst>
            </a:prstGeom>
            <a:solidFill>
              <a:srgbClr val="8A30CB"/>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31"/>
            <p:cNvSpPr txBox="1"/>
            <p:nvPr/>
          </p:nvSpPr>
          <p:spPr>
            <a:xfrm>
              <a:off x="0" y="2487699"/>
              <a:ext cx="10498654" cy="440400"/>
            </a:xfrm>
            <a:prstGeom prst="rect">
              <a:avLst/>
            </a:prstGeom>
            <a:noFill/>
            <a:ln>
              <a:noFill/>
            </a:ln>
          </p:spPr>
          <p:txBody>
            <a:bodyPr anchorCtr="0" anchor="ctr" bIns="106675" lIns="106675" spcFirstLastPara="1" rIns="106675" wrap="square" tIns="106675">
              <a:noAutofit/>
            </a:bodyPr>
            <a:lstStyle/>
            <a:p>
              <a:pPr indent="0" lvl="0" marL="0" marR="0" rtl="0" algn="ctr">
                <a:lnSpc>
                  <a:spcPct val="90000"/>
                </a:lnSpc>
                <a:spcBef>
                  <a:spcPts val="0"/>
                </a:spcBef>
                <a:spcAft>
                  <a:spcPts val="0"/>
                </a:spcAft>
                <a:buClr>
                  <a:schemeClr val="lt1"/>
                </a:buClr>
                <a:buSzPts val="1500"/>
                <a:buFont typeface="Oswald Light"/>
                <a:buNone/>
              </a:pPr>
              <a:r>
                <a:rPr b="0" i="0" lang="en-US" sz="1500" u="none" cap="none" strike="noStrike">
                  <a:solidFill>
                    <a:schemeClr val="lt1"/>
                  </a:solidFill>
                  <a:latin typeface="Oswald Light"/>
                  <a:ea typeface="Oswald Light"/>
                  <a:cs typeface="Oswald Light"/>
                  <a:sym typeface="Oswald Light"/>
                </a:rPr>
                <a:t>Received Fields</a:t>
              </a:r>
              <a:endParaRPr/>
            </a:p>
          </p:txBody>
        </p:sp>
        <p:sp>
          <p:nvSpPr>
            <p:cNvPr id="561" name="Google Shape;561;p31"/>
            <p:cNvSpPr/>
            <p:nvPr/>
          </p:nvSpPr>
          <p:spPr>
            <a:xfrm>
              <a:off x="0" y="2928099"/>
              <a:ext cx="5249326" cy="375156"/>
            </a:xfrm>
            <a:prstGeom prst="rect">
              <a:avLst/>
            </a:prstGeom>
            <a:solidFill>
              <a:srgbClr val="DFCAE8">
                <a:alpha val="89803"/>
              </a:srgbClr>
            </a:solidFill>
            <a:ln cap="flat" cmpd="sng" w="12700">
              <a:solidFill>
                <a:srgbClr val="DFCAE8">
                  <a:alpha val="89803"/>
                </a:srgb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31"/>
            <p:cNvSpPr txBox="1"/>
            <p:nvPr/>
          </p:nvSpPr>
          <p:spPr>
            <a:xfrm>
              <a:off x="0" y="2928099"/>
              <a:ext cx="5249326" cy="375156"/>
            </a:xfrm>
            <a:prstGeom prst="rect">
              <a:avLst/>
            </a:prstGeom>
            <a:noFill/>
            <a:ln>
              <a:noFill/>
            </a:ln>
          </p:spPr>
          <p:txBody>
            <a:bodyPr anchorCtr="0" anchor="ctr" bIns="15225" lIns="85325" spcFirstLastPara="1" rIns="85325" wrap="square" tIns="15225">
              <a:noAutofit/>
            </a:bodyPr>
            <a:lstStyle/>
            <a:p>
              <a:pPr indent="0" lvl="0" marL="0" marR="0" rtl="0" algn="ctr">
                <a:lnSpc>
                  <a:spcPct val="90000"/>
                </a:lnSpc>
                <a:spcBef>
                  <a:spcPts val="0"/>
                </a:spcBef>
                <a:spcAft>
                  <a:spcPts val="0"/>
                </a:spcAft>
                <a:buClr>
                  <a:schemeClr val="dk1"/>
                </a:buClr>
                <a:buSzPts val="1200"/>
                <a:buFont typeface="Oswald Light"/>
                <a:buNone/>
              </a:pPr>
              <a:r>
                <a:rPr b="0" i="0" lang="en-US" sz="1200" u="none" cap="none" strike="noStrike">
                  <a:solidFill>
                    <a:schemeClr val="dk1"/>
                  </a:solidFill>
                  <a:latin typeface="Oswald Light"/>
                  <a:ea typeface="Oswald Light"/>
                  <a:cs typeface="Oswald Light"/>
                  <a:sym typeface="Oswald Light"/>
                </a:rPr>
                <a:t>Purpose: Each Received entry records a step in the email's journey, from the original sender to the final recipient</a:t>
              </a:r>
              <a:endParaRPr/>
            </a:p>
          </p:txBody>
        </p:sp>
        <p:sp>
          <p:nvSpPr>
            <p:cNvPr id="563" name="Google Shape;563;p31"/>
            <p:cNvSpPr/>
            <p:nvPr/>
          </p:nvSpPr>
          <p:spPr>
            <a:xfrm>
              <a:off x="5249327" y="2928099"/>
              <a:ext cx="5249326" cy="375156"/>
            </a:xfrm>
            <a:prstGeom prst="rect">
              <a:avLst/>
            </a:prstGeom>
            <a:solidFill>
              <a:srgbClr val="D3CCEC">
                <a:alpha val="89803"/>
              </a:srgbClr>
            </a:solidFill>
            <a:ln cap="flat" cmpd="sng" w="12700">
              <a:solidFill>
                <a:srgbClr val="D3CCEC">
                  <a:alpha val="89803"/>
                </a:srgb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31"/>
            <p:cNvSpPr txBox="1"/>
            <p:nvPr/>
          </p:nvSpPr>
          <p:spPr>
            <a:xfrm>
              <a:off x="5249327" y="2928099"/>
              <a:ext cx="5249326" cy="375156"/>
            </a:xfrm>
            <a:prstGeom prst="rect">
              <a:avLst/>
            </a:prstGeom>
            <a:noFill/>
            <a:ln>
              <a:noFill/>
            </a:ln>
          </p:spPr>
          <p:txBody>
            <a:bodyPr anchorCtr="0" anchor="ctr" bIns="15225" lIns="85325" spcFirstLastPara="1" rIns="85325" wrap="square" tIns="15225">
              <a:noAutofit/>
            </a:bodyPr>
            <a:lstStyle/>
            <a:p>
              <a:pPr indent="0" lvl="0" marL="0" marR="0" rtl="0" algn="ctr">
                <a:lnSpc>
                  <a:spcPct val="90000"/>
                </a:lnSpc>
                <a:spcBef>
                  <a:spcPts val="0"/>
                </a:spcBef>
                <a:spcAft>
                  <a:spcPts val="0"/>
                </a:spcAft>
                <a:buClr>
                  <a:schemeClr val="dk1"/>
                </a:buClr>
                <a:buSzPts val="1200"/>
                <a:buFont typeface="Oswald Light"/>
                <a:buNone/>
              </a:pPr>
              <a:r>
                <a:rPr b="0" i="0" lang="en-US" sz="1200" u="none" cap="none" strike="noStrike">
                  <a:solidFill>
                    <a:schemeClr val="dk1"/>
                  </a:solidFill>
                  <a:latin typeface="Oswald Light"/>
                  <a:ea typeface="Oswald Light"/>
                  <a:cs typeface="Oswald Light"/>
                  <a:sym typeface="Oswald Light"/>
                </a:rPr>
                <a:t>This line shows that the email was processed by Google’s server ip with a timestamp indicating it was handled on August 15th, 2022, at 7:35 AM</a:t>
              </a:r>
              <a:endParaRPr/>
            </a:p>
          </p:txBody>
        </p:sp>
        <p:sp>
          <p:nvSpPr>
            <p:cNvPr id="565" name="Google Shape;565;p31"/>
            <p:cNvSpPr/>
            <p:nvPr/>
          </p:nvSpPr>
          <p:spPr>
            <a:xfrm rot="10800000">
              <a:off x="0" y="1245233"/>
              <a:ext cx="10498654" cy="1254702"/>
            </a:xfrm>
            <a:prstGeom prst="upArrowCallout">
              <a:avLst>
                <a:gd fmla="val 25000" name="adj1"/>
                <a:gd fmla="val 25000" name="adj2"/>
                <a:gd fmla="val 25000" name="adj3"/>
                <a:gd fmla="val 64977" name="adj4"/>
              </a:avLst>
            </a:prstGeom>
            <a:solidFill>
              <a:srgbClr val="8035CF"/>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31"/>
            <p:cNvSpPr txBox="1"/>
            <p:nvPr/>
          </p:nvSpPr>
          <p:spPr>
            <a:xfrm>
              <a:off x="0" y="1245233"/>
              <a:ext cx="10498654" cy="815268"/>
            </a:xfrm>
            <a:prstGeom prst="rect">
              <a:avLst/>
            </a:prstGeom>
            <a:noFill/>
            <a:ln>
              <a:noFill/>
            </a:ln>
          </p:spPr>
          <p:txBody>
            <a:bodyPr anchorCtr="0" anchor="ctr" bIns="106675" lIns="106675" spcFirstLastPara="1" rIns="106675" wrap="square" tIns="106675">
              <a:noAutofit/>
            </a:bodyPr>
            <a:lstStyle/>
            <a:p>
              <a:pPr indent="0" lvl="0" marL="0" marR="0" rtl="0" algn="ctr">
                <a:lnSpc>
                  <a:spcPct val="90000"/>
                </a:lnSpc>
                <a:spcBef>
                  <a:spcPts val="0"/>
                </a:spcBef>
                <a:spcAft>
                  <a:spcPts val="0"/>
                </a:spcAft>
                <a:buClr>
                  <a:schemeClr val="lt1"/>
                </a:buClr>
                <a:buSzPts val="1500"/>
                <a:buFont typeface="Oswald Light"/>
                <a:buNone/>
              </a:pPr>
              <a:r>
                <a:rPr b="0" i="0" lang="en-US" sz="1500" u="none" cap="none" strike="noStrike">
                  <a:solidFill>
                    <a:schemeClr val="lt1"/>
                  </a:solidFill>
                  <a:latin typeface="Oswald Light"/>
                  <a:ea typeface="Oswald Light"/>
                  <a:cs typeface="Oswald Light"/>
                  <a:sym typeface="Oswald Light"/>
                </a:rPr>
                <a:t>Delivered-To: krystalia@gmail.com Indicates the recipient's email address</a:t>
              </a:r>
              <a:endParaRPr/>
            </a:p>
          </p:txBody>
        </p:sp>
        <p:sp>
          <p:nvSpPr>
            <p:cNvPr id="567" name="Google Shape;567;p31"/>
            <p:cNvSpPr/>
            <p:nvPr/>
          </p:nvSpPr>
          <p:spPr>
            <a:xfrm rot="10800000">
              <a:off x="0" y="2768"/>
              <a:ext cx="10498654" cy="1254702"/>
            </a:xfrm>
            <a:prstGeom prst="upArrowCallout">
              <a:avLst>
                <a:gd fmla="val 25000" name="adj1"/>
                <a:gd fmla="val 25000" name="adj2"/>
                <a:gd fmla="val 25000" name="adj3"/>
                <a:gd fmla="val 64977" name="adj4"/>
              </a:avLst>
            </a:prstGeom>
            <a:solidFill>
              <a:srgbClr val="753DD0"/>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31"/>
            <p:cNvSpPr txBox="1"/>
            <p:nvPr/>
          </p:nvSpPr>
          <p:spPr>
            <a:xfrm>
              <a:off x="0" y="2768"/>
              <a:ext cx="10498654" cy="815268"/>
            </a:xfrm>
            <a:prstGeom prst="rect">
              <a:avLst/>
            </a:prstGeom>
            <a:noFill/>
            <a:ln>
              <a:noFill/>
            </a:ln>
          </p:spPr>
          <p:txBody>
            <a:bodyPr anchorCtr="0" anchor="ctr" bIns="106675" lIns="106675" spcFirstLastPara="1" rIns="106675" wrap="square" tIns="106675">
              <a:noAutofit/>
            </a:bodyPr>
            <a:lstStyle/>
            <a:p>
              <a:pPr indent="0" lvl="0" marL="0" marR="0" rtl="0" algn="ctr">
                <a:lnSpc>
                  <a:spcPct val="90000"/>
                </a:lnSpc>
                <a:spcBef>
                  <a:spcPts val="0"/>
                </a:spcBef>
                <a:spcAft>
                  <a:spcPts val="0"/>
                </a:spcAft>
                <a:buClr>
                  <a:schemeClr val="lt1"/>
                </a:buClr>
                <a:buSzPts val="1500"/>
                <a:buFont typeface="Arial"/>
                <a:buNone/>
              </a:pPr>
              <a:r>
                <a:rPr b="0" i="0" lang="en-US" sz="1500" u="none" cap="none" strike="noStrike">
                  <a:solidFill>
                    <a:schemeClr val="lt1"/>
                  </a:solidFill>
                  <a:latin typeface="Arial"/>
                  <a:ea typeface="Arial"/>
                  <a:cs typeface="Arial"/>
                  <a:sym typeface="Arial"/>
                </a:rPr>
                <a:t>The button “Setzen Sie die Lieferung fort” (Continue with the delivery) leads to a suspicious link. This is likely an attempt to capture sensitive information such as login credentials.</a:t>
              </a:r>
              <a:endParaRPr/>
            </a:p>
          </p:txBody>
        </p:sp>
      </p:grpSp>
    </p:spTree>
  </p:cSld>
  <p:clrMapOvr>
    <a:masterClrMapping/>
  </p:clrMapOvr>
  <p:transition spd="slow">
    <p:push/>
  </p:transition>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572" name="Shape 572"/>
        <p:cNvGrpSpPr/>
        <p:nvPr/>
      </p:nvGrpSpPr>
      <p:grpSpPr>
        <a:xfrm>
          <a:off x="0" y="0"/>
          <a:ext cx="0" cy="0"/>
          <a:chOff x="0" y="0"/>
          <a:chExt cx="0" cy="0"/>
        </a:xfrm>
      </p:grpSpPr>
      <p:sp>
        <p:nvSpPr>
          <p:cNvPr id="573" name="Google Shape;573;p32"/>
          <p:cNvSpPr/>
          <p:nvPr/>
        </p:nvSpPr>
        <p:spPr>
          <a:xfrm>
            <a:off x="0" y="0"/>
            <a:ext cx="12192000" cy="68580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Oswald Light"/>
              <a:ea typeface="Oswald Light"/>
              <a:cs typeface="Oswald Light"/>
              <a:sym typeface="Oswald Light"/>
            </a:endParaRPr>
          </a:p>
        </p:txBody>
      </p:sp>
      <p:pic>
        <p:nvPicPr>
          <p:cNvPr descr="A screenshot of a computer&#10;&#10;Description automatically generated" id="574" name="Google Shape;574;p32"/>
          <p:cNvPicPr preferRelativeResize="0"/>
          <p:nvPr>
            <p:ph idx="1" type="body"/>
          </p:nvPr>
        </p:nvPicPr>
        <p:blipFill rotWithShape="1">
          <a:blip r:embed="rId3">
            <a:alphaModFix/>
          </a:blip>
          <a:srcRect b="5829" l="0" r="0" t="12055"/>
          <a:stretch/>
        </p:blipFill>
        <p:spPr>
          <a:xfrm>
            <a:off x="20" y="10"/>
            <a:ext cx="12191980" cy="6857989"/>
          </a:xfrm>
          <a:prstGeom prst="rect">
            <a:avLst/>
          </a:prstGeom>
          <a:noFill/>
          <a:ln>
            <a:noFill/>
          </a:ln>
        </p:spPr>
      </p:pic>
    </p:spTree>
  </p:cSld>
  <p:clrMapOvr>
    <a:masterClrMapping/>
  </p:clrMapOvr>
  <p:transition spd="slow">
    <p:push/>
  </p:transition>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578" name="Shape 578"/>
        <p:cNvGrpSpPr/>
        <p:nvPr/>
      </p:nvGrpSpPr>
      <p:grpSpPr>
        <a:xfrm>
          <a:off x="0" y="0"/>
          <a:ext cx="0" cy="0"/>
          <a:chOff x="0" y="0"/>
          <a:chExt cx="0" cy="0"/>
        </a:xfrm>
      </p:grpSpPr>
      <p:sp>
        <p:nvSpPr>
          <p:cNvPr id="579" name="Google Shape;579;p33"/>
          <p:cNvSpPr/>
          <p:nvPr/>
        </p:nvSpPr>
        <p:spPr>
          <a:xfrm>
            <a:off x="0" y="0"/>
            <a:ext cx="12192000" cy="68580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Oswald Light"/>
              <a:ea typeface="Oswald Light"/>
              <a:cs typeface="Oswald Light"/>
              <a:sym typeface="Oswald Light"/>
            </a:endParaRPr>
          </a:p>
        </p:txBody>
      </p:sp>
      <p:sp>
        <p:nvSpPr>
          <p:cNvPr id="580" name="Google Shape;580;p33"/>
          <p:cNvSpPr/>
          <p:nvPr/>
        </p:nvSpPr>
        <p:spPr>
          <a:xfrm>
            <a:off x="5308233" y="936887"/>
            <a:ext cx="5947834" cy="4337163"/>
          </a:xfrm>
          <a:prstGeom prst="rect">
            <a:avLst/>
          </a:prstGeom>
          <a:noFill/>
          <a:ln cap="flat" cmpd="sng" w="38100">
            <a:solidFill>
              <a:srgbClr val="E28BC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Oswald Light"/>
              <a:ea typeface="Oswald Light"/>
              <a:cs typeface="Oswald Light"/>
              <a:sym typeface="Oswald Light"/>
            </a:endParaRPr>
          </a:p>
        </p:txBody>
      </p:sp>
      <p:sp>
        <p:nvSpPr>
          <p:cNvPr id="581" name="Google Shape;581;p33"/>
          <p:cNvSpPr txBox="1"/>
          <p:nvPr>
            <p:ph idx="4294967295" type="ctrTitle"/>
          </p:nvPr>
        </p:nvSpPr>
        <p:spPr>
          <a:xfrm>
            <a:off x="914397" y="188441"/>
            <a:ext cx="3771584" cy="1842642"/>
          </a:xfrm>
          <a:prstGeom prst="rect">
            <a:avLst/>
          </a:prstGeom>
          <a:noFill/>
          <a:ln>
            <a:noFill/>
          </a:ln>
        </p:spPr>
        <p:txBody>
          <a:bodyPr anchorCtr="0" anchor="b" bIns="45700" lIns="91425" spcFirstLastPara="1" rIns="91425" wrap="square" tIns="45700">
            <a:normAutofit/>
          </a:bodyPr>
          <a:lstStyle/>
          <a:p>
            <a:pPr indent="0" lvl="0" marL="0" marR="0" rtl="0" algn="l">
              <a:lnSpc>
                <a:spcPct val="120000"/>
              </a:lnSpc>
              <a:spcBef>
                <a:spcPts val="0"/>
              </a:spcBef>
              <a:spcAft>
                <a:spcPts val="0"/>
              </a:spcAft>
              <a:buClr>
                <a:schemeClr val="dk1"/>
              </a:buClr>
              <a:buSzPts val="2800"/>
              <a:buFont typeface="Oswald"/>
              <a:buNone/>
            </a:pPr>
            <a:r>
              <a:rPr b="1" i="0" lang="en-US" sz="2800" u="none" cap="none" strike="noStrike">
                <a:solidFill>
                  <a:schemeClr val="dk1"/>
                </a:solidFill>
                <a:latin typeface="Oswald"/>
                <a:ea typeface="Oswald"/>
                <a:cs typeface="Oswald"/>
                <a:sym typeface="Oswald"/>
              </a:rPr>
              <a:t>5. PHISHING EMAIL ANALYSIS</a:t>
            </a:r>
            <a:endParaRPr/>
          </a:p>
        </p:txBody>
      </p:sp>
      <p:sp>
        <p:nvSpPr>
          <p:cNvPr id="582" name="Google Shape;582;p33"/>
          <p:cNvSpPr txBox="1"/>
          <p:nvPr>
            <p:ph idx="1" type="body"/>
          </p:nvPr>
        </p:nvSpPr>
        <p:spPr>
          <a:xfrm>
            <a:off x="656967" y="2025910"/>
            <a:ext cx="4029012" cy="3742635"/>
          </a:xfrm>
          <a:prstGeom prst="rect">
            <a:avLst/>
          </a:prstGeom>
          <a:noFill/>
          <a:ln>
            <a:noFill/>
          </a:ln>
        </p:spPr>
        <p:txBody>
          <a:bodyPr anchorCtr="0" anchor="t" bIns="45700" lIns="91425" spcFirstLastPara="1" rIns="91425" wrap="square" tIns="45700">
            <a:noAutofit/>
          </a:bodyPr>
          <a:lstStyle/>
          <a:p>
            <a:pPr indent="-228600" lvl="0" marL="228600" rtl="0" algn="l">
              <a:lnSpc>
                <a:spcPct val="110000"/>
              </a:lnSpc>
              <a:spcBef>
                <a:spcPts val="0"/>
              </a:spcBef>
              <a:spcAft>
                <a:spcPts val="0"/>
              </a:spcAft>
              <a:buClr>
                <a:schemeClr val="dk1"/>
              </a:buClr>
              <a:buSzPts val="2400"/>
              <a:buChar char="•"/>
            </a:pPr>
            <a:r>
              <a:rPr lang="en-US" sz="2400">
                <a:latin typeface="Play"/>
                <a:ea typeface="Play"/>
                <a:cs typeface="Play"/>
                <a:sym typeface="Play"/>
              </a:rPr>
              <a:t>By right-clicking on the button, copying the link, and upload the URL to VirusTotal to do some initial reputation checks. We can see that 6</a:t>
            </a:r>
            <a:r>
              <a:rPr b="1" lang="en-US" sz="2400">
                <a:latin typeface="Play"/>
                <a:ea typeface="Play"/>
                <a:cs typeface="Play"/>
                <a:sym typeface="Play"/>
              </a:rPr>
              <a:t> </a:t>
            </a:r>
            <a:r>
              <a:rPr lang="en-US" sz="2400">
                <a:latin typeface="Play"/>
                <a:ea typeface="Play"/>
                <a:cs typeface="Play"/>
                <a:sym typeface="Play"/>
              </a:rPr>
              <a:t>out of 96 security vendors have flagged this URL as malicious.</a:t>
            </a:r>
            <a:endParaRPr/>
          </a:p>
        </p:txBody>
      </p:sp>
      <p:pic>
        <p:nvPicPr>
          <p:cNvPr descr="A screenshot of a computer&#10;&#10;Description automatically generated" id="583" name="Google Shape;583;p33"/>
          <p:cNvPicPr preferRelativeResize="0"/>
          <p:nvPr/>
        </p:nvPicPr>
        <p:blipFill rotWithShape="1">
          <a:blip r:embed="rId3">
            <a:alphaModFix/>
          </a:blip>
          <a:srcRect b="0" l="0" r="0" t="0"/>
          <a:stretch/>
        </p:blipFill>
        <p:spPr>
          <a:xfrm>
            <a:off x="5482281" y="1070979"/>
            <a:ext cx="5947834" cy="4058588"/>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587" name="Shape 587"/>
        <p:cNvGrpSpPr/>
        <p:nvPr/>
      </p:nvGrpSpPr>
      <p:grpSpPr>
        <a:xfrm>
          <a:off x="0" y="0"/>
          <a:ext cx="0" cy="0"/>
          <a:chOff x="0" y="0"/>
          <a:chExt cx="0" cy="0"/>
        </a:xfrm>
      </p:grpSpPr>
      <p:sp>
        <p:nvSpPr>
          <p:cNvPr id="588" name="Google Shape;588;p34"/>
          <p:cNvSpPr/>
          <p:nvPr/>
        </p:nvSpPr>
        <p:spPr>
          <a:xfrm>
            <a:off x="0" y="0"/>
            <a:ext cx="12192000" cy="68580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Oswald Light"/>
              <a:ea typeface="Oswald Light"/>
              <a:cs typeface="Oswald Light"/>
              <a:sym typeface="Oswald Light"/>
            </a:endParaRPr>
          </a:p>
        </p:txBody>
      </p:sp>
      <p:sp>
        <p:nvSpPr>
          <p:cNvPr id="589" name="Google Shape;589;p34"/>
          <p:cNvSpPr/>
          <p:nvPr/>
        </p:nvSpPr>
        <p:spPr>
          <a:xfrm>
            <a:off x="5308233" y="936887"/>
            <a:ext cx="5947834" cy="4337163"/>
          </a:xfrm>
          <a:prstGeom prst="rect">
            <a:avLst/>
          </a:prstGeom>
          <a:noFill/>
          <a:ln cap="flat" cmpd="sng" w="38100">
            <a:solidFill>
              <a:srgbClr val="E28BC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Oswald Light"/>
              <a:ea typeface="Oswald Light"/>
              <a:cs typeface="Oswald Light"/>
              <a:sym typeface="Oswald Light"/>
            </a:endParaRPr>
          </a:p>
        </p:txBody>
      </p:sp>
      <p:sp>
        <p:nvSpPr>
          <p:cNvPr id="590" name="Google Shape;590;p34"/>
          <p:cNvSpPr txBox="1"/>
          <p:nvPr>
            <p:ph type="title"/>
          </p:nvPr>
        </p:nvSpPr>
        <p:spPr>
          <a:xfrm>
            <a:off x="811424" y="940144"/>
            <a:ext cx="3709799" cy="1183617"/>
          </a:xfrm>
          <a:prstGeom prst="rect">
            <a:avLst/>
          </a:prstGeom>
          <a:noFill/>
          <a:ln>
            <a:noFill/>
          </a:ln>
        </p:spPr>
        <p:txBody>
          <a:bodyPr anchorCtr="0" anchor="b" bIns="45700" lIns="91425" spcFirstLastPara="1" rIns="91425" wrap="square" tIns="45700">
            <a:normAutofit/>
          </a:bodyPr>
          <a:lstStyle/>
          <a:p>
            <a:pPr indent="0" lvl="0" marL="0" rtl="0" algn="l">
              <a:lnSpc>
                <a:spcPct val="120000"/>
              </a:lnSpc>
              <a:spcBef>
                <a:spcPts val="0"/>
              </a:spcBef>
              <a:spcAft>
                <a:spcPts val="0"/>
              </a:spcAft>
              <a:buClr>
                <a:schemeClr val="dk1"/>
              </a:buClr>
              <a:buSzPts val="2800"/>
              <a:buFont typeface="Oswald"/>
              <a:buNone/>
            </a:pPr>
            <a:r>
              <a:rPr lang="en-US"/>
              <a:t>PHISHING EMAIL ANALYSIS</a:t>
            </a:r>
            <a:endParaRPr/>
          </a:p>
        </p:txBody>
      </p:sp>
      <p:sp>
        <p:nvSpPr>
          <p:cNvPr id="591" name="Google Shape;591;p34"/>
          <p:cNvSpPr txBox="1"/>
          <p:nvPr>
            <p:ph idx="1" type="body"/>
          </p:nvPr>
        </p:nvSpPr>
        <p:spPr>
          <a:xfrm>
            <a:off x="811427" y="2159772"/>
            <a:ext cx="4183470" cy="4587017"/>
          </a:xfrm>
          <a:prstGeom prst="rect">
            <a:avLst/>
          </a:prstGeom>
          <a:noFill/>
          <a:ln>
            <a:noFill/>
          </a:ln>
        </p:spPr>
        <p:txBody>
          <a:bodyPr anchorCtr="0" anchor="t" bIns="45700" lIns="91425" spcFirstLastPara="1" rIns="91425" wrap="square" tIns="45700">
            <a:noAutofit/>
          </a:bodyPr>
          <a:lstStyle/>
          <a:p>
            <a:pPr indent="-228600" lvl="0" marL="228600" rtl="0" algn="l">
              <a:lnSpc>
                <a:spcPct val="120000"/>
              </a:lnSpc>
              <a:spcBef>
                <a:spcPts val="0"/>
              </a:spcBef>
              <a:spcAft>
                <a:spcPts val="0"/>
              </a:spcAft>
              <a:buClr>
                <a:schemeClr val="dk1"/>
              </a:buClr>
              <a:buSzPts val="2000"/>
              <a:buChar char="•"/>
            </a:pPr>
            <a:r>
              <a:rPr b="1" lang="en-US" sz="2000">
                <a:latin typeface="Play"/>
                <a:ea typeface="Play"/>
                <a:cs typeface="Play"/>
                <a:sym typeface="Play"/>
              </a:rPr>
              <a:t>URL2PNG</a:t>
            </a:r>
            <a:r>
              <a:rPr lang="en-US" sz="2000">
                <a:latin typeface="Play"/>
                <a:ea typeface="Play"/>
                <a:cs typeface="Play"/>
                <a:sym typeface="Play"/>
              </a:rPr>
              <a:t> is a tool that converts URLs to PNG images, allowing you to capture the visual representation of web pages quickly. </a:t>
            </a:r>
            <a:endParaRPr/>
          </a:p>
          <a:p>
            <a:pPr indent="-228600" lvl="0" marL="228600" rtl="0" algn="l">
              <a:lnSpc>
                <a:spcPct val="120000"/>
              </a:lnSpc>
              <a:spcBef>
                <a:spcPts val="1000"/>
              </a:spcBef>
              <a:spcAft>
                <a:spcPts val="0"/>
              </a:spcAft>
              <a:buClr>
                <a:schemeClr val="dk1"/>
              </a:buClr>
              <a:buSzPts val="2000"/>
              <a:buChar char="•"/>
            </a:pPr>
            <a:r>
              <a:rPr lang="en-US" sz="2000">
                <a:latin typeface="Play"/>
                <a:ea typeface="Play"/>
                <a:cs typeface="Play"/>
                <a:sym typeface="Play"/>
              </a:rPr>
              <a:t>When we put the URL into URL2PNG to see what the page looks like. It is not loading which means it is either not legitimate or there is no content and the site does not show any homepage.</a:t>
            </a:r>
            <a:endParaRPr/>
          </a:p>
        </p:txBody>
      </p:sp>
      <p:pic>
        <p:nvPicPr>
          <p:cNvPr descr="A screenshot of a computer&#10;&#10;Description automatically generated" id="592" name="Google Shape;592;p34"/>
          <p:cNvPicPr preferRelativeResize="0"/>
          <p:nvPr/>
        </p:nvPicPr>
        <p:blipFill rotWithShape="1">
          <a:blip r:embed="rId3">
            <a:alphaModFix/>
          </a:blip>
          <a:srcRect b="0" l="0" r="0" t="0"/>
          <a:stretch/>
        </p:blipFill>
        <p:spPr>
          <a:xfrm>
            <a:off x="5502875" y="1163653"/>
            <a:ext cx="6328834" cy="388123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596" name="Shape 596"/>
        <p:cNvGrpSpPr/>
        <p:nvPr/>
      </p:nvGrpSpPr>
      <p:grpSpPr>
        <a:xfrm>
          <a:off x="0" y="0"/>
          <a:ext cx="0" cy="0"/>
          <a:chOff x="0" y="0"/>
          <a:chExt cx="0" cy="0"/>
        </a:xfrm>
      </p:grpSpPr>
      <p:sp>
        <p:nvSpPr>
          <p:cNvPr id="597" name="Google Shape;597;p35"/>
          <p:cNvSpPr/>
          <p:nvPr/>
        </p:nvSpPr>
        <p:spPr>
          <a:xfrm>
            <a:off x="0" y="0"/>
            <a:ext cx="12192000" cy="68580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Oswald Light"/>
              <a:ea typeface="Oswald Light"/>
              <a:cs typeface="Oswald Light"/>
              <a:sym typeface="Oswald Light"/>
            </a:endParaRPr>
          </a:p>
        </p:txBody>
      </p:sp>
      <p:sp>
        <p:nvSpPr>
          <p:cNvPr id="598" name="Google Shape;598;p35"/>
          <p:cNvSpPr/>
          <p:nvPr/>
        </p:nvSpPr>
        <p:spPr>
          <a:xfrm>
            <a:off x="5308233" y="936887"/>
            <a:ext cx="5947834" cy="4337163"/>
          </a:xfrm>
          <a:prstGeom prst="rect">
            <a:avLst/>
          </a:prstGeom>
          <a:noFill/>
          <a:ln cap="flat" cmpd="sng" w="38100">
            <a:solidFill>
              <a:srgbClr val="E28BC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Oswald Light"/>
              <a:ea typeface="Oswald Light"/>
              <a:cs typeface="Oswald Light"/>
              <a:sym typeface="Oswald Light"/>
            </a:endParaRPr>
          </a:p>
        </p:txBody>
      </p:sp>
      <p:sp>
        <p:nvSpPr>
          <p:cNvPr id="599" name="Google Shape;599;p35"/>
          <p:cNvSpPr txBox="1"/>
          <p:nvPr>
            <p:ph type="title"/>
          </p:nvPr>
        </p:nvSpPr>
        <p:spPr>
          <a:xfrm>
            <a:off x="914397" y="919549"/>
            <a:ext cx="3575934" cy="1286590"/>
          </a:xfrm>
          <a:prstGeom prst="rect">
            <a:avLst/>
          </a:prstGeom>
          <a:noFill/>
          <a:ln>
            <a:noFill/>
          </a:ln>
        </p:spPr>
        <p:txBody>
          <a:bodyPr anchorCtr="0" anchor="b" bIns="45700" lIns="91425" spcFirstLastPara="1" rIns="91425" wrap="square" tIns="45700">
            <a:normAutofit/>
          </a:bodyPr>
          <a:lstStyle/>
          <a:p>
            <a:pPr indent="0" lvl="0" marL="0" rtl="0" algn="l">
              <a:lnSpc>
                <a:spcPct val="120000"/>
              </a:lnSpc>
              <a:spcBef>
                <a:spcPts val="0"/>
              </a:spcBef>
              <a:spcAft>
                <a:spcPts val="0"/>
              </a:spcAft>
              <a:buClr>
                <a:schemeClr val="dk1"/>
              </a:buClr>
              <a:buSzPts val="2800"/>
              <a:buFont typeface="Oswald"/>
              <a:buNone/>
            </a:pPr>
            <a:r>
              <a:rPr lang="en-US"/>
              <a:t>PHISHING EMAIL ANALYSIS</a:t>
            </a:r>
            <a:endParaRPr/>
          </a:p>
        </p:txBody>
      </p:sp>
      <p:sp>
        <p:nvSpPr>
          <p:cNvPr id="600" name="Google Shape;600;p35"/>
          <p:cNvSpPr txBox="1"/>
          <p:nvPr>
            <p:ph idx="1" type="body"/>
          </p:nvPr>
        </p:nvSpPr>
        <p:spPr>
          <a:xfrm>
            <a:off x="914400" y="2221557"/>
            <a:ext cx="3184633" cy="3052719"/>
          </a:xfrm>
          <a:prstGeom prst="rect">
            <a:avLst/>
          </a:prstGeom>
          <a:noFill/>
          <a:ln>
            <a:noFill/>
          </a:ln>
        </p:spPr>
        <p:txBody>
          <a:bodyPr anchorCtr="0" anchor="t" bIns="45700" lIns="91425" spcFirstLastPara="1" rIns="91425" wrap="square" tIns="45700">
            <a:normAutofit/>
          </a:bodyPr>
          <a:lstStyle/>
          <a:p>
            <a:pPr indent="-228600" lvl="0" marL="228600" rtl="0" algn="l">
              <a:lnSpc>
                <a:spcPct val="120000"/>
              </a:lnSpc>
              <a:spcBef>
                <a:spcPts val="0"/>
              </a:spcBef>
              <a:spcAft>
                <a:spcPts val="0"/>
              </a:spcAft>
              <a:buClr>
                <a:schemeClr val="dk1"/>
              </a:buClr>
              <a:buSzPts val="2000"/>
              <a:buChar char="•"/>
            </a:pPr>
            <a:r>
              <a:rPr lang="en-US" sz="2000">
                <a:latin typeface="Play"/>
                <a:ea typeface="Play"/>
                <a:cs typeface="Play"/>
                <a:sym typeface="Play"/>
              </a:rPr>
              <a:t>Check the domain &lt;storage.googleapis.com&gt; usign DomainTools whois lookup</a:t>
            </a:r>
            <a:endParaRPr/>
          </a:p>
        </p:txBody>
      </p:sp>
      <p:pic>
        <p:nvPicPr>
          <p:cNvPr descr="A screenshot of a computer&#10;&#10;Description automatically generated" id="601" name="Google Shape;601;p35"/>
          <p:cNvPicPr preferRelativeResize="0"/>
          <p:nvPr/>
        </p:nvPicPr>
        <p:blipFill rotWithShape="1">
          <a:blip r:embed="rId3">
            <a:alphaModFix/>
          </a:blip>
          <a:srcRect b="0" l="0" r="0" t="0"/>
          <a:stretch/>
        </p:blipFill>
        <p:spPr>
          <a:xfrm>
            <a:off x="5533768" y="1153356"/>
            <a:ext cx="6390617" cy="3889223"/>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605" name="Shape 605"/>
        <p:cNvGrpSpPr/>
        <p:nvPr/>
      </p:nvGrpSpPr>
      <p:grpSpPr>
        <a:xfrm>
          <a:off x="0" y="0"/>
          <a:ext cx="0" cy="0"/>
          <a:chOff x="0" y="0"/>
          <a:chExt cx="0" cy="0"/>
        </a:xfrm>
      </p:grpSpPr>
      <p:sp>
        <p:nvSpPr>
          <p:cNvPr id="606" name="Google Shape;606;p36"/>
          <p:cNvSpPr/>
          <p:nvPr/>
        </p:nvSpPr>
        <p:spPr>
          <a:xfrm>
            <a:off x="0" y="0"/>
            <a:ext cx="12192000" cy="68580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Oswald Light"/>
              <a:ea typeface="Oswald Light"/>
              <a:cs typeface="Oswald Light"/>
              <a:sym typeface="Oswald Light"/>
            </a:endParaRPr>
          </a:p>
        </p:txBody>
      </p:sp>
      <p:sp>
        <p:nvSpPr>
          <p:cNvPr id="607" name="Google Shape;607;p36"/>
          <p:cNvSpPr/>
          <p:nvPr/>
        </p:nvSpPr>
        <p:spPr>
          <a:xfrm>
            <a:off x="5308233" y="936887"/>
            <a:ext cx="5947834" cy="4337163"/>
          </a:xfrm>
          <a:prstGeom prst="rect">
            <a:avLst/>
          </a:prstGeom>
          <a:noFill/>
          <a:ln cap="flat" cmpd="sng" w="38100">
            <a:solidFill>
              <a:srgbClr val="E28BC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Oswald Light"/>
              <a:ea typeface="Oswald Light"/>
              <a:cs typeface="Oswald Light"/>
              <a:sym typeface="Oswald Light"/>
            </a:endParaRPr>
          </a:p>
        </p:txBody>
      </p:sp>
      <p:sp>
        <p:nvSpPr>
          <p:cNvPr id="608" name="Google Shape;608;p36"/>
          <p:cNvSpPr txBox="1"/>
          <p:nvPr>
            <p:ph type="title"/>
          </p:nvPr>
        </p:nvSpPr>
        <p:spPr>
          <a:xfrm>
            <a:off x="914397" y="919548"/>
            <a:ext cx="3431772" cy="1121834"/>
          </a:xfrm>
          <a:prstGeom prst="rect">
            <a:avLst/>
          </a:prstGeom>
          <a:noFill/>
          <a:ln>
            <a:noFill/>
          </a:ln>
        </p:spPr>
        <p:txBody>
          <a:bodyPr anchorCtr="0" anchor="b" bIns="45700" lIns="91425" spcFirstLastPara="1" rIns="91425" wrap="square" tIns="45700">
            <a:normAutofit/>
          </a:bodyPr>
          <a:lstStyle/>
          <a:p>
            <a:pPr indent="0" lvl="0" marL="0" rtl="0" algn="l">
              <a:lnSpc>
                <a:spcPct val="120000"/>
              </a:lnSpc>
              <a:spcBef>
                <a:spcPts val="0"/>
              </a:spcBef>
              <a:spcAft>
                <a:spcPts val="0"/>
              </a:spcAft>
              <a:buClr>
                <a:schemeClr val="dk1"/>
              </a:buClr>
              <a:buSzPts val="2800"/>
              <a:buFont typeface="Oswald"/>
              <a:buNone/>
            </a:pPr>
            <a:r>
              <a:rPr lang="en-US"/>
              <a:t>PHISHING EMAIL ANALYSIS</a:t>
            </a:r>
            <a:endParaRPr/>
          </a:p>
        </p:txBody>
      </p:sp>
      <p:sp>
        <p:nvSpPr>
          <p:cNvPr id="609" name="Google Shape;609;p36"/>
          <p:cNvSpPr txBox="1"/>
          <p:nvPr>
            <p:ph idx="1" type="body"/>
          </p:nvPr>
        </p:nvSpPr>
        <p:spPr>
          <a:xfrm>
            <a:off x="914400" y="2036206"/>
            <a:ext cx="4152578" cy="3907394"/>
          </a:xfrm>
          <a:prstGeom prst="rect">
            <a:avLst/>
          </a:prstGeom>
          <a:noFill/>
          <a:ln>
            <a:noFill/>
          </a:ln>
        </p:spPr>
        <p:txBody>
          <a:bodyPr anchorCtr="0" anchor="t" bIns="45700" lIns="91425" spcFirstLastPara="1" rIns="91425" wrap="square" tIns="45700">
            <a:normAutofit/>
          </a:bodyPr>
          <a:lstStyle/>
          <a:p>
            <a:pPr indent="-228600" lvl="0" marL="228600" rtl="0" algn="l">
              <a:lnSpc>
                <a:spcPct val="120000"/>
              </a:lnSpc>
              <a:spcBef>
                <a:spcPts val="0"/>
              </a:spcBef>
              <a:spcAft>
                <a:spcPts val="0"/>
              </a:spcAft>
              <a:buClr>
                <a:schemeClr val="dk1"/>
              </a:buClr>
              <a:buSzPts val="2000"/>
              <a:buChar char="•"/>
            </a:pPr>
            <a:r>
              <a:rPr b="1" lang="en-US" sz="2000">
                <a:latin typeface="Play"/>
                <a:ea typeface="Play"/>
                <a:cs typeface="Play"/>
                <a:sym typeface="Play"/>
              </a:rPr>
              <a:t>Check the domain &lt;</a:t>
            </a:r>
            <a:r>
              <a:rPr lang="en-US" sz="2000">
                <a:latin typeface="Play"/>
                <a:ea typeface="Play"/>
                <a:cs typeface="Play"/>
                <a:sym typeface="Play"/>
              </a:rPr>
              <a:t>storage.googleapis.com&gt;</a:t>
            </a:r>
            <a:r>
              <a:rPr b="1" lang="en-US" sz="2000">
                <a:latin typeface="Play"/>
                <a:ea typeface="Play"/>
                <a:cs typeface="Play"/>
                <a:sym typeface="Play"/>
              </a:rPr>
              <a:t> on virustotal </a:t>
            </a:r>
            <a:r>
              <a:rPr lang="en-US" sz="2000">
                <a:latin typeface="Play"/>
                <a:ea typeface="Play"/>
                <a:cs typeface="Play"/>
                <a:sym typeface="Play"/>
              </a:rPr>
              <a:t>We can see that 1 out of 89 security vendors have flagged this URL as malicious.</a:t>
            </a:r>
            <a:endParaRPr/>
          </a:p>
          <a:p>
            <a:pPr indent="-228600" lvl="0" marL="228600" rtl="0" algn="l">
              <a:lnSpc>
                <a:spcPct val="120000"/>
              </a:lnSpc>
              <a:spcBef>
                <a:spcPts val="1000"/>
              </a:spcBef>
              <a:spcAft>
                <a:spcPts val="0"/>
              </a:spcAft>
              <a:buClr>
                <a:schemeClr val="dk1"/>
              </a:buClr>
              <a:buSzPts val="2000"/>
              <a:buChar char="•"/>
            </a:pPr>
            <a:r>
              <a:rPr b="1" lang="en-US" sz="2000">
                <a:latin typeface="Play"/>
                <a:ea typeface="Play"/>
                <a:cs typeface="Play"/>
                <a:sym typeface="Play"/>
              </a:rPr>
              <a:t>Virustotal </a:t>
            </a:r>
            <a:r>
              <a:rPr lang="en-US" sz="2000">
                <a:latin typeface="Play"/>
                <a:ea typeface="Play"/>
                <a:cs typeface="Play"/>
                <a:sym typeface="Play"/>
              </a:rPr>
              <a:t>is a tool that used to analyse suspicious files, domains, IPs and URLs to detect malware and other breaches, automatically share them with the security community.</a:t>
            </a:r>
            <a:endParaRPr/>
          </a:p>
        </p:txBody>
      </p:sp>
      <p:pic>
        <p:nvPicPr>
          <p:cNvPr descr="A screenshot of a web page&#10;&#10;Description automatically generated" id="610" name="Google Shape;610;p36"/>
          <p:cNvPicPr preferRelativeResize="0"/>
          <p:nvPr/>
        </p:nvPicPr>
        <p:blipFill rotWithShape="1">
          <a:blip r:embed="rId3">
            <a:alphaModFix/>
          </a:blip>
          <a:srcRect b="0" l="0" r="0" t="0"/>
          <a:stretch/>
        </p:blipFill>
        <p:spPr>
          <a:xfrm>
            <a:off x="5523470" y="1132761"/>
            <a:ext cx="6328833" cy="3946434"/>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614" name="Shape 614"/>
        <p:cNvGrpSpPr/>
        <p:nvPr/>
      </p:nvGrpSpPr>
      <p:grpSpPr>
        <a:xfrm>
          <a:off x="0" y="0"/>
          <a:ext cx="0" cy="0"/>
          <a:chOff x="0" y="0"/>
          <a:chExt cx="0" cy="0"/>
        </a:xfrm>
      </p:grpSpPr>
      <p:sp>
        <p:nvSpPr>
          <p:cNvPr id="615" name="Google Shape;615;p37"/>
          <p:cNvSpPr/>
          <p:nvPr/>
        </p:nvSpPr>
        <p:spPr>
          <a:xfrm>
            <a:off x="-1" y="0"/>
            <a:ext cx="12192000" cy="68580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Oswald Light"/>
              <a:ea typeface="Oswald Light"/>
              <a:cs typeface="Oswald Light"/>
              <a:sym typeface="Oswald Light"/>
            </a:endParaRPr>
          </a:p>
        </p:txBody>
      </p:sp>
      <p:sp>
        <p:nvSpPr>
          <p:cNvPr id="616" name="Google Shape;616;p37"/>
          <p:cNvSpPr/>
          <p:nvPr/>
        </p:nvSpPr>
        <p:spPr>
          <a:xfrm>
            <a:off x="-1" y="0"/>
            <a:ext cx="7534648" cy="68580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Oswald Light"/>
              <a:ea typeface="Oswald Light"/>
              <a:cs typeface="Oswald Light"/>
              <a:sym typeface="Oswald Light"/>
            </a:endParaRPr>
          </a:p>
        </p:txBody>
      </p:sp>
      <p:pic>
        <p:nvPicPr>
          <p:cNvPr descr="A red triangle with a exclamation mark&#10;&#10;Description automatically generated" id="617" name="Google Shape;617;p37"/>
          <p:cNvPicPr preferRelativeResize="0"/>
          <p:nvPr/>
        </p:nvPicPr>
        <p:blipFill rotWithShape="1">
          <a:blip r:embed="rId3">
            <a:alphaModFix amt="50000"/>
          </a:blip>
          <a:srcRect b="0" l="21730" r="20590" t="0"/>
          <a:stretch/>
        </p:blipFill>
        <p:spPr>
          <a:xfrm>
            <a:off x="-1" y="10"/>
            <a:ext cx="7534649" cy="6857989"/>
          </a:xfrm>
          <a:prstGeom prst="rect">
            <a:avLst/>
          </a:prstGeom>
          <a:noFill/>
          <a:ln>
            <a:noFill/>
          </a:ln>
        </p:spPr>
      </p:pic>
      <p:sp>
        <p:nvSpPr>
          <p:cNvPr id="618" name="Google Shape;618;p37"/>
          <p:cNvSpPr txBox="1"/>
          <p:nvPr>
            <p:ph idx="4294967295" type="ctrTitle"/>
          </p:nvPr>
        </p:nvSpPr>
        <p:spPr>
          <a:xfrm>
            <a:off x="738785" y="3994511"/>
            <a:ext cx="4054887" cy="1591492"/>
          </a:xfrm>
          <a:prstGeom prst="rect">
            <a:avLst/>
          </a:prstGeom>
          <a:noFill/>
          <a:ln>
            <a:noFill/>
          </a:ln>
        </p:spPr>
        <p:txBody>
          <a:bodyPr anchorCtr="0" anchor="b" bIns="45700" lIns="91425" spcFirstLastPara="1" rIns="91425" wrap="square" tIns="45700">
            <a:normAutofit/>
          </a:bodyPr>
          <a:lstStyle/>
          <a:p>
            <a:pPr indent="0" lvl="0" marL="0" marR="0" rtl="0" algn="l">
              <a:lnSpc>
                <a:spcPct val="120000"/>
              </a:lnSpc>
              <a:spcBef>
                <a:spcPts val="0"/>
              </a:spcBef>
              <a:spcAft>
                <a:spcPts val="0"/>
              </a:spcAft>
              <a:buClr>
                <a:srgbClr val="E28BCF"/>
              </a:buClr>
              <a:buSzPts val="2800"/>
              <a:buFont typeface="Oswald"/>
              <a:buNone/>
            </a:pPr>
            <a:r>
              <a:rPr b="1" i="0" lang="en-US" sz="2800" u="none" cap="none" strike="noStrike">
                <a:solidFill>
                  <a:srgbClr val="E28BCF"/>
                </a:solidFill>
                <a:latin typeface="Oswald"/>
                <a:ea typeface="Oswald"/>
                <a:cs typeface="Oswald"/>
                <a:sym typeface="Oswald"/>
              </a:rPr>
              <a:t>5. PHISHING EMAIL ANALYSIS</a:t>
            </a:r>
            <a:endParaRPr/>
          </a:p>
        </p:txBody>
      </p:sp>
      <p:sp>
        <p:nvSpPr>
          <p:cNvPr id="619" name="Google Shape;619;p37"/>
          <p:cNvSpPr txBox="1"/>
          <p:nvPr>
            <p:ph idx="1" type="body"/>
          </p:nvPr>
        </p:nvSpPr>
        <p:spPr>
          <a:xfrm>
            <a:off x="8462681" y="914400"/>
            <a:ext cx="2811544" cy="5029200"/>
          </a:xfrm>
          <a:prstGeom prst="rect">
            <a:avLst/>
          </a:prstGeom>
          <a:noFill/>
          <a:ln>
            <a:noFill/>
          </a:ln>
        </p:spPr>
        <p:txBody>
          <a:bodyPr anchorCtr="0" anchor="t" bIns="45700" lIns="91425" spcFirstLastPara="1" rIns="91425" wrap="square" tIns="45700">
            <a:normAutofit/>
          </a:bodyPr>
          <a:lstStyle/>
          <a:p>
            <a:pPr indent="-228600" lvl="0" marL="228600" rtl="0" algn="l">
              <a:lnSpc>
                <a:spcPct val="120000"/>
              </a:lnSpc>
              <a:spcBef>
                <a:spcPts val="0"/>
              </a:spcBef>
              <a:spcAft>
                <a:spcPts val="0"/>
              </a:spcAft>
              <a:buClr>
                <a:schemeClr val="dk1"/>
              </a:buClr>
              <a:buSzPts val="2000"/>
              <a:buChar char="•"/>
            </a:pPr>
            <a:r>
              <a:rPr lang="en-US" sz="2000">
                <a:latin typeface="Play"/>
                <a:ea typeface="Play"/>
                <a:cs typeface="Play"/>
                <a:sym typeface="Play"/>
              </a:rPr>
              <a:t>Based on the above analysis we can see the email is actually a phishing email that has a hyperlink that is hosting a malicious URL</a:t>
            </a:r>
            <a:endParaRPr/>
          </a:p>
        </p:txBody>
      </p:sp>
      <p:sp>
        <p:nvSpPr>
          <p:cNvPr id="620" name="Google Shape;620;p37"/>
          <p:cNvSpPr/>
          <p:nvPr/>
        </p:nvSpPr>
        <p:spPr>
          <a:xfrm rot="10800000">
            <a:off x="935881" y="931855"/>
            <a:ext cx="5657097" cy="4992273"/>
          </a:xfrm>
          <a:custGeom>
            <a:rect b="b" l="l" r="r" t="t"/>
            <a:pathLst>
              <a:path extrusionOk="0" h="4952999" w="4172596">
                <a:moveTo>
                  <a:pt x="4172596" y="1934392"/>
                </a:moveTo>
                <a:lnTo>
                  <a:pt x="4172596" y="4952999"/>
                </a:lnTo>
                <a:lnTo>
                  <a:pt x="0" y="4952999"/>
                </a:lnTo>
                <a:lnTo>
                  <a:pt x="0" y="0"/>
                </a:lnTo>
                <a:lnTo>
                  <a:pt x="4172596" y="0"/>
                </a:lnTo>
                <a:lnTo>
                  <a:pt x="4172596" y="342900"/>
                </a:lnTo>
              </a:path>
            </a:pathLst>
          </a:custGeom>
          <a:noFill/>
          <a:ln cap="flat" cmpd="sng" w="38100">
            <a:solidFill>
              <a:srgbClr val="E28BC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Oswald Light"/>
              <a:ea typeface="Oswald Light"/>
              <a:cs typeface="Oswald Light"/>
              <a:sym typeface="Oswald Light"/>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624" name="Shape 624"/>
        <p:cNvGrpSpPr/>
        <p:nvPr/>
      </p:nvGrpSpPr>
      <p:grpSpPr>
        <a:xfrm>
          <a:off x="0" y="0"/>
          <a:ext cx="0" cy="0"/>
          <a:chOff x="0" y="0"/>
          <a:chExt cx="0" cy="0"/>
        </a:xfrm>
      </p:grpSpPr>
      <p:sp>
        <p:nvSpPr>
          <p:cNvPr id="625" name="Google Shape;625;p38"/>
          <p:cNvSpPr/>
          <p:nvPr/>
        </p:nvSpPr>
        <p:spPr>
          <a:xfrm>
            <a:off x="0" y="0"/>
            <a:ext cx="12192000" cy="68580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Oswald Light"/>
              <a:ea typeface="Oswald Light"/>
              <a:cs typeface="Oswald Light"/>
              <a:sym typeface="Oswald Light"/>
            </a:endParaRPr>
          </a:p>
        </p:txBody>
      </p:sp>
      <p:sp>
        <p:nvSpPr>
          <p:cNvPr id="626" name="Google Shape;626;p38"/>
          <p:cNvSpPr txBox="1"/>
          <p:nvPr>
            <p:ph idx="4294967295" type="ctrTitle"/>
          </p:nvPr>
        </p:nvSpPr>
        <p:spPr>
          <a:xfrm>
            <a:off x="841759" y="336836"/>
            <a:ext cx="3909414" cy="589569"/>
          </a:xfrm>
          <a:prstGeom prst="rect">
            <a:avLst/>
          </a:prstGeom>
          <a:noFill/>
          <a:ln>
            <a:noFill/>
          </a:ln>
        </p:spPr>
        <p:txBody>
          <a:bodyPr anchorCtr="0" anchor="t" bIns="45700" lIns="91425" spcFirstLastPara="1" rIns="91425" wrap="square" tIns="45700">
            <a:normAutofit/>
          </a:bodyPr>
          <a:lstStyle/>
          <a:p>
            <a:pPr indent="0" lvl="0" marL="0" marR="0" rtl="0" algn="l">
              <a:lnSpc>
                <a:spcPct val="120000"/>
              </a:lnSpc>
              <a:spcBef>
                <a:spcPts val="0"/>
              </a:spcBef>
              <a:spcAft>
                <a:spcPts val="0"/>
              </a:spcAft>
              <a:buClr>
                <a:schemeClr val="dk1"/>
              </a:buClr>
              <a:buSzPts val="2800"/>
              <a:buFont typeface="Oswald"/>
              <a:buNone/>
            </a:pPr>
            <a:r>
              <a:rPr b="1" i="0" lang="en-US" sz="2800" u="none" cap="none" strike="noStrike">
                <a:solidFill>
                  <a:schemeClr val="dk1"/>
                </a:solidFill>
                <a:latin typeface="Oswald"/>
                <a:ea typeface="Oswald"/>
                <a:cs typeface="Oswald"/>
                <a:sym typeface="Oswald"/>
              </a:rPr>
              <a:t>5.2 CONTAINMENT</a:t>
            </a:r>
            <a:endParaRPr/>
          </a:p>
        </p:txBody>
      </p:sp>
      <p:grpSp>
        <p:nvGrpSpPr>
          <p:cNvPr id="627" name="Google Shape;627;p38"/>
          <p:cNvGrpSpPr/>
          <p:nvPr/>
        </p:nvGrpSpPr>
        <p:grpSpPr>
          <a:xfrm>
            <a:off x="960014" y="1729668"/>
            <a:ext cx="10438904" cy="4314344"/>
            <a:chOff x="8014" y="481647"/>
            <a:chExt cx="10438904" cy="4314344"/>
          </a:xfrm>
        </p:grpSpPr>
        <p:sp>
          <p:nvSpPr>
            <p:cNvPr id="628" name="Google Shape;628;p38"/>
            <p:cNvSpPr/>
            <p:nvPr/>
          </p:nvSpPr>
          <p:spPr>
            <a:xfrm>
              <a:off x="3023238" y="1341034"/>
              <a:ext cx="663315" cy="91440"/>
            </a:xfrm>
            <a:custGeom>
              <a:rect b="b" l="l" r="r" t="t"/>
              <a:pathLst>
                <a:path extrusionOk="0" h="120000" w="120000">
                  <a:moveTo>
                    <a:pt x="0" y="60000"/>
                  </a:moveTo>
                  <a:lnTo>
                    <a:pt x="120000" y="60000"/>
                  </a:lnTo>
                </a:path>
              </a:pathLst>
            </a:custGeom>
            <a:noFill/>
            <a:ln cap="flat" cmpd="sng" w="9525">
              <a:solidFill>
                <a:srgbClr val="9F2BBE"/>
              </a:solidFill>
              <a:prstDash val="solid"/>
              <a:miter lim="800000"/>
              <a:headEnd len="sm" w="sm" type="none"/>
              <a:tailEnd len="med" w="med" type="stealth"/>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38"/>
            <p:cNvSpPr txBox="1"/>
            <p:nvPr/>
          </p:nvSpPr>
          <p:spPr>
            <a:xfrm>
              <a:off x="3337548" y="1383285"/>
              <a:ext cx="34695" cy="6939"/>
            </a:xfrm>
            <a:prstGeom prst="rect">
              <a:avLst/>
            </a:prstGeom>
            <a:noFill/>
            <a:ln>
              <a:noFill/>
            </a:ln>
          </p:spPr>
          <p:txBody>
            <a:bodyPr anchorCtr="0" anchor="ctr" bIns="0" lIns="12700" spcFirstLastPara="1" rIns="12700" wrap="square" tIns="0">
              <a:noAutofit/>
            </a:bodyPr>
            <a:lstStyle/>
            <a:p>
              <a:pPr indent="0" lvl="0" marL="0" marR="0" rtl="0" algn="ctr">
                <a:lnSpc>
                  <a:spcPct val="90000"/>
                </a:lnSpc>
                <a:spcBef>
                  <a:spcPts val="0"/>
                </a:spcBef>
                <a:spcAft>
                  <a:spcPts val="0"/>
                </a:spcAft>
                <a:buClr>
                  <a:schemeClr val="dk1"/>
                </a:buClr>
                <a:buSzPts val="500"/>
                <a:buFont typeface="Oswald Light"/>
                <a:buNone/>
              </a:pPr>
              <a:r>
                <a:t/>
              </a:r>
              <a:endParaRPr b="0" i="0" sz="500" u="none" cap="none" strike="noStrike">
                <a:solidFill>
                  <a:schemeClr val="dk1"/>
                </a:solidFill>
                <a:latin typeface="Oswald Light"/>
                <a:ea typeface="Oswald Light"/>
                <a:cs typeface="Oswald Light"/>
                <a:sym typeface="Oswald Light"/>
              </a:endParaRPr>
            </a:p>
          </p:txBody>
        </p:sp>
        <p:sp>
          <p:nvSpPr>
            <p:cNvPr id="630" name="Google Shape;630;p38"/>
            <p:cNvSpPr/>
            <p:nvPr/>
          </p:nvSpPr>
          <p:spPr>
            <a:xfrm>
              <a:off x="8014" y="481647"/>
              <a:ext cx="3017024" cy="1810214"/>
            </a:xfrm>
            <a:prstGeom prst="rect">
              <a:avLst/>
            </a:prstGeom>
            <a:solidFill>
              <a:srgbClr val="9F2BBE"/>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38"/>
            <p:cNvSpPr txBox="1"/>
            <p:nvPr/>
          </p:nvSpPr>
          <p:spPr>
            <a:xfrm>
              <a:off x="8014" y="481647"/>
              <a:ext cx="3017024" cy="1810214"/>
            </a:xfrm>
            <a:prstGeom prst="rect">
              <a:avLst/>
            </a:prstGeom>
            <a:noFill/>
            <a:ln>
              <a:noFill/>
            </a:ln>
          </p:spPr>
          <p:txBody>
            <a:bodyPr anchorCtr="0" anchor="t" bIns="155175" lIns="147825" spcFirstLastPara="1" rIns="147825" wrap="square" tIns="155175">
              <a:noAutofit/>
            </a:bodyPr>
            <a:lstStyle/>
            <a:p>
              <a:pPr indent="0" lvl="0" marL="0" marR="0" rtl="0" algn="l">
                <a:lnSpc>
                  <a:spcPct val="90000"/>
                </a:lnSpc>
                <a:spcBef>
                  <a:spcPts val="0"/>
                </a:spcBef>
                <a:spcAft>
                  <a:spcPts val="0"/>
                </a:spcAft>
                <a:buClr>
                  <a:schemeClr val="lt1"/>
                </a:buClr>
                <a:buSzPts val="1600"/>
                <a:buFont typeface="Oswald Light"/>
                <a:buNone/>
              </a:pPr>
              <a:r>
                <a:rPr b="0" i="0" lang="en-US" sz="1600" u="none" cap="none" strike="noStrike">
                  <a:solidFill>
                    <a:schemeClr val="lt1"/>
                  </a:solidFill>
                  <a:latin typeface="Oswald Light"/>
                  <a:ea typeface="Oswald Light"/>
                  <a:cs typeface="Oswald Light"/>
                  <a:sym typeface="Oswald Light"/>
                </a:rPr>
                <a:t>Isolate Affected Systems</a:t>
              </a:r>
              <a:endParaRPr/>
            </a:p>
            <a:p>
              <a:pPr indent="-114300" lvl="1" marL="114300" marR="0" rtl="0" algn="l">
                <a:lnSpc>
                  <a:spcPct val="90000"/>
                </a:lnSpc>
                <a:spcBef>
                  <a:spcPts val="560"/>
                </a:spcBef>
                <a:spcAft>
                  <a:spcPts val="0"/>
                </a:spcAft>
                <a:buClr>
                  <a:schemeClr val="lt1"/>
                </a:buClr>
                <a:buSzPts val="1200"/>
                <a:buFont typeface="Oswald Light"/>
                <a:buChar char="•"/>
              </a:pPr>
              <a:r>
                <a:rPr b="0" i="0" lang="en-US" sz="1200" u="none" cap="none" strike="noStrike">
                  <a:solidFill>
                    <a:schemeClr val="lt1"/>
                  </a:solidFill>
                  <a:latin typeface="Oswald Light"/>
                  <a:ea typeface="Oswald Light"/>
                  <a:cs typeface="Oswald Light"/>
                  <a:sym typeface="Oswald Light"/>
                </a:rPr>
                <a:t>Disconnect compromised systems from the network to prevent further damage</a:t>
              </a:r>
              <a:endParaRPr/>
            </a:p>
            <a:p>
              <a:pPr indent="-114300" lvl="1" marL="114300" marR="0" rtl="0" algn="l">
                <a:lnSpc>
                  <a:spcPct val="90000"/>
                </a:lnSpc>
                <a:spcBef>
                  <a:spcPts val="180"/>
                </a:spcBef>
                <a:spcAft>
                  <a:spcPts val="0"/>
                </a:spcAft>
                <a:buClr>
                  <a:schemeClr val="lt1"/>
                </a:buClr>
                <a:buSzPts val="1200"/>
                <a:buFont typeface="Oswald Light"/>
                <a:buChar char="•"/>
              </a:pPr>
              <a:r>
                <a:rPr b="0" i="0" lang="en-US" sz="1200" u="none" cap="none" strike="noStrike">
                  <a:solidFill>
                    <a:schemeClr val="lt1"/>
                  </a:solidFill>
                  <a:latin typeface="Oswald Light"/>
                  <a:ea typeface="Oswald Light"/>
                  <a:cs typeface="Oswald Light"/>
                  <a:sym typeface="Oswald Light"/>
                </a:rPr>
                <a:t>Use endpoint detection and response tools like CrowdStrike or Carbon Black to isolate infected endpoints</a:t>
              </a:r>
              <a:endParaRPr/>
            </a:p>
          </p:txBody>
        </p:sp>
        <p:sp>
          <p:nvSpPr>
            <p:cNvPr id="632" name="Google Shape;632;p38"/>
            <p:cNvSpPr/>
            <p:nvPr/>
          </p:nvSpPr>
          <p:spPr>
            <a:xfrm>
              <a:off x="6734178" y="1341034"/>
              <a:ext cx="663315" cy="91440"/>
            </a:xfrm>
            <a:custGeom>
              <a:rect b="b" l="l" r="r" t="t"/>
              <a:pathLst>
                <a:path extrusionOk="0" h="120000" w="120000">
                  <a:moveTo>
                    <a:pt x="0" y="60000"/>
                  </a:moveTo>
                  <a:lnTo>
                    <a:pt x="120000" y="60000"/>
                  </a:lnTo>
                </a:path>
              </a:pathLst>
            </a:custGeom>
            <a:noFill/>
            <a:ln cap="flat" cmpd="sng" w="9525">
              <a:solidFill>
                <a:srgbClr val="922FC6"/>
              </a:solidFill>
              <a:prstDash val="solid"/>
              <a:miter lim="800000"/>
              <a:headEnd len="sm" w="sm" type="none"/>
              <a:tailEnd len="med" w="med" type="stealth"/>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38"/>
            <p:cNvSpPr txBox="1"/>
            <p:nvPr/>
          </p:nvSpPr>
          <p:spPr>
            <a:xfrm>
              <a:off x="7048488" y="1383285"/>
              <a:ext cx="34695" cy="6939"/>
            </a:xfrm>
            <a:prstGeom prst="rect">
              <a:avLst/>
            </a:prstGeom>
            <a:noFill/>
            <a:ln>
              <a:noFill/>
            </a:ln>
          </p:spPr>
          <p:txBody>
            <a:bodyPr anchorCtr="0" anchor="ctr" bIns="0" lIns="12700" spcFirstLastPara="1" rIns="12700" wrap="square" tIns="0">
              <a:noAutofit/>
            </a:bodyPr>
            <a:lstStyle/>
            <a:p>
              <a:pPr indent="0" lvl="0" marL="0" marR="0" rtl="0" algn="ctr">
                <a:lnSpc>
                  <a:spcPct val="90000"/>
                </a:lnSpc>
                <a:spcBef>
                  <a:spcPts val="0"/>
                </a:spcBef>
                <a:spcAft>
                  <a:spcPts val="0"/>
                </a:spcAft>
                <a:buClr>
                  <a:schemeClr val="dk1"/>
                </a:buClr>
                <a:buSzPts val="500"/>
                <a:buFont typeface="Oswald Light"/>
                <a:buNone/>
              </a:pPr>
              <a:r>
                <a:t/>
              </a:r>
              <a:endParaRPr b="0" i="0" sz="500" u="none" cap="none" strike="noStrike">
                <a:solidFill>
                  <a:schemeClr val="dk1"/>
                </a:solidFill>
                <a:latin typeface="Oswald Light"/>
                <a:ea typeface="Oswald Light"/>
                <a:cs typeface="Oswald Light"/>
                <a:sym typeface="Oswald Light"/>
              </a:endParaRPr>
            </a:p>
          </p:txBody>
        </p:sp>
        <p:sp>
          <p:nvSpPr>
            <p:cNvPr id="634" name="Google Shape;634;p38"/>
            <p:cNvSpPr/>
            <p:nvPr/>
          </p:nvSpPr>
          <p:spPr>
            <a:xfrm>
              <a:off x="3718954" y="481647"/>
              <a:ext cx="3017024" cy="1810214"/>
            </a:xfrm>
            <a:prstGeom prst="rect">
              <a:avLst/>
            </a:prstGeom>
            <a:solidFill>
              <a:srgbClr val="952EC4"/>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38"/>
            <p:cNvSpPr txBox="1"/>
            <p:nvPr/>
          </p:nvSpPr>
          <p:spPr>
            <a:xfrm>
              <a:off x="3718954" y="481647"/>
              <a:ext cx="3017024" cy="1810214"/>
            </a:xfrm>
            <a:prstGeom prst="rect">
              <a:avLst/>
            </a:prstGeom>
            <a:noFill/>
            <a:ln>
              <a:noFill/>
            </a:ln>
          </p:spPr>
          <p:txBody>
            <a:bodyPr anchorCtr="0" anchor="t" bIns="155175" lIns="147825" spcFirstLastPara="1" rIns="147825" wrap="square" tIns="155175">
              <a:noAutofit/>
            </a:bodyPr>
            <a:lstStyle/>
            <a:p>
              <a:pPr indent="0" lvl="0" marL="0" marR="0" rtl="0" algn="l">
                <a:lnSpc>
                  <a:spcPct val="90000"/>
                </a:lnSpc>
                <a:spcBef>
                  <a:spcPts val="0"/>
                </a:spcBef>
                <a:spcAft>
                  <a:spcPts val="0"/>
                </a:spcAft>
                <a:buClr>
                  <a:schemeClr val="lt1"/>
                </a:buClr>
                <a:buSzPts val="1600"/>
                <a:buFont typeface="Oswald Light"/>
                <a:buNone/>
              </a:pPr>
              <a:r>
                <a:rPr b="0" i="0" lang="en-US" sz="1600" u="none" cap="none" strike="noStrike">
                  <a:solidFill>
                    <a:schemeClr val="lt1"/>
                  </a:solidFill>
                  <a:latin typeface="Oswald Light"/>
                  <a:ea typeface="Oswald Light"/>
                  <a:cs typeface="Oswald Light"/>
                  <a:sym typeface="Oswald Light"/>
                </a:rPr>
                <a:t>Quarantine Malicious Emails</a:t>
              </a:r>
              <a:endParaRPr/>
            </a:p>
            <a:p>
              <a:pPr indent="-114300" lvl="1" marL="114300" marR="0" rtl="0" algn="l">
                <a:lnSpc>
                  <a:spcPct val="90000"/>
                </a:lnSpc>
                <a:spcBef>
                  <a:spcPts val="560"/>
                </a:spcBef>
                <a:spcAft>
                  <a:spcPts val="0"/>
                </a:spcAft>
                <a:buClr>
                  <a:schemeClr val="lt1"/>
                </a:buClr>
                <a:buSzPts val="1200"/>
                <a:buFont typeface="Oswald Light"/>
                <a:buChar char="•"/>
              </a:pPr>
              <a:r>
                <a:rPr b="0" i="0" lang="en-US" sz="1200" u="none" cap="none" strike="noStrike">
                  <a:solidFill>
                    <a:schemeClr val="lt1"/>
                  </a:solidFill>
                  <a:latin typeface="Oswald Light"/>
                  <a:ea typeface="Oswald Light"/>
                  <a:cs typeface="Oswald Light"/>
                  <a:sym typeface="Oswald Light"/>
                </a:rPr>
                <a:t>Use email filtering tools to quarantine the phishing email from all user inboxes</a:t>
              </a:r>
              <a:endParaRPr/>
            </a:p>
            <a:p>
              <a:pPr indent="-114300" lvl="1" marL="114300" marR="0" rtl="0" algn="l">
                <a:lnSpc>
                  <a:spcPct val="90000"/>
                </a:lnSpc>
                <a:spcBef>
                  <a:spcPts val="180"/>
                </a:spcBef>
                <a:spcAft>
                  <a:spcPts val="0"/>
                </a:spcAft>
                <a:buClr>
                  <a:schemeClr val="lt1"/>
                </a:buClr>
                <a:buSzPts val="1200"/>
                <a:buFont typeface="Oswald Light"/>
                <a:buChar char="•"/>
              </a:pPr>
              <a:r>
                <a:rPr b="0" i="0" lang="en-US" sz="1200" u="none" cap="none" strike="noStrike">
                  <a:solidFill>
                    <a:schemeClr val="lt1"/>
                  </a:solidFill>
                  <a:latin typeface="Oswald Light"/>
                  <a:ea typeface="Oswald Light"/>
                  <a:cs typeface="Oswald Light"/>
                  <a:sym typeface="Oswald Light"/>
                </a:rPr>
                <a:t>Ensure that any internal email forwarding rules set by the attacker are removed</a:t>
              </a:r>
              <a:endParaRPr/>
            </a:p>
          </p:txBody>
        </p:sp>
        <p:sp>
          <p:nvSpPr>
            <p:cNvPr id="636" name="Google Shape;636;p38"/>
            <p:cNvSpPr/>
            <p:nvPr/>
          </p:nvSpPr>
          <p:spPr>
            <a:xfrm>
              <a:off x="1516526" y="2290062"/>
              <a:ext cx="7421879" cy="663315"/>
            </a:xfrm>
            <a:custGeom>
              <a:rect b="b" l="l" r="r" t="t"/>
              <a:pathLst>
                <a:path extrusionOk="0" h="120000" w="120000">
                  <a:moveTo>
                    <a:pt x="120000" y="0"/>
                  </a:moveTo>
                  <a:lnTo>
                    <a:pt x="120000" y="63093"/>
                  </a:lnTo>
                  <a:lnTo>
                    <a:pt x="0" y="63093"/>
                  </a:lnTo>
                  <a:lnTo>
                    <a:pt x="0" y="120000"/>
                  </a:lnTo>
                </a:path>
              </a:pathLst>
            </a:custGeom>
            <a:noFill/>
            <a:ln cap="flat" cmpd="sng" w="9525">
              <a:solidFill>
                <a:srgbClr val="8333CE"/>
              </a:solidFill>
              <a:prstDash val="solid"/>
              <a:miter lim="800000"/>
              <a:headEnd len="sm" w="sm" type="none"/>
              <a:tailEnd len="med" w="med" type="stealth"/>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38"/>
            <p:cNvSpPr txBox="1"/>
            <p:nvPr/>
          </p:nvSpPr>
          <p:spPr>
            <a:xfrm>
              <a:off x="5041110" y="2618250"/>
              <a:ext cx="372712" cy="6939"/>
            </a:xfrm>
            <a:prstGeom prst="rect">
              <a:avLst/>
            </a:prstGeom>
            <a:noFill/>
            <a:ln>
              <a:noFill/>
            </a:ln>
          </p:spPr>
          <p:txBody>
            <a:bodyPr anchorCtr="0" anchor="ctr" bIns="0" lIns="12700" spcFirstLastPara="1" rIns="12700" wrap="square" tIns="0">
              <a:noAutofit/>
            </a:bodyPr>
            <a:lstStyle/>
            <a:p>
              <a:pPr indent="0" lvl="0" marL="0" marR="0" rtl="0" algn="ctr">
                <a:lnSpc>
                  <a:spcPct val="90000"/>
                </a:lnSpc>
                <a:spcBef>
                  <a:spcPts val="0"/>
                </a:spcBef>
                <a:spcAft>
                  <a:spcPts val="0"/>
                </a:spcAft>
                <a:buClr>
                  <a:schemeClr val="dk1"/>
                </a:buClr>
                <a:buSzPts val="500"/>
                <a:buFont typeface="Oswald Light"/>
                <a:buNone/>
              </a:pPr>
              <a:r>
                <a:t/>
              </a:r>
              <a:endParaRPr b="0" i="0" sz="500" u="none" cap="none" strike="noStrike">
                <a:solidFill>
                  <a:schemeClr val="dk1"/>
                </a:solidFill>
                <a:latin typeface="Oswald Light"/>
                <a:ea typeface="Oswald Light"/>
                <a:cs typeface="Oswald Light"/>
                <a:sym typeface="Oswald Light"/>
              </a:endParaRPr>
            </a:p>
          </p:txBody>
        </p:sp>
        <p:sp>
          <p:nvSpPr>
            <p:cNvPr id="638" name="Google Shape;638;p38"/>
            <p:cNvSpPr/>
            <p:nvPr/>
          </p:nvSpPr>
          <p:spPr>
            <a:xfrm>
              <a:off x="7429894" y="481647"/>
              <a:ext cx="3017024" cy="1810214"/>
            </a:xfrm>
            <a:prstGeom prst="rect">
              <a:avLst/>
            </a:prstGeom>
            <a:solidFill>
              <a:srgbClr val="8A30CB"/>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38"/>
            <p:cNvSpPr txBox="1"/>
            <p:nvPr/>
          </p:nvSpPr>
          <p:spPr>
            <a:xfrm>
              <a:off x="7429894" y="481647"/>
              <a:ext cx="3017024" cy="1810214"/>
            </a:xfrm>
            <a:prstGeom prst="rect">
              <a:avLst/>
            </a:prstGeom>
            <a:noFill/>
            <a:ln>
              <a:noFill/>
            </a:ln>
          </p:spPr>
          <p:txBody>
            <a:bodyPr anchorCtr="0" anchor="ctr" bIns="155175" lIns="147825" spcFirstLastPara="1" rIns="147825" wrap="square" tIns="155175">
              <a:noAutofit/>
            </a:bodyPr>
            <a:lstStyle/>
            <a:p>
              <a:pPr indent="0" lvl="0" marL="0" marR="0" rtl="0" algn="ctr">
                <a:lnSpc>
                  <a:spcPct val="90000"/>
                </a:lnSpc>
                <a:spcBef>
                  <a:spcPts val="0"/>
                </a:spcBef>
                <a:spcAft>
                  <a:spcPts val="0"/>
                </a:spcAft>
                <a:buClr>
                  <a:schemeClr val="lt1"/>
                </a:buClr>
                <a:buSzPts val="1600"/>
                <a:buFont typeface="Oswald Light"/>
                <a:buNone/>
              </a:pPr>
              <a:r>
                <a:rPr b="0" i="0" lang="en-US" sz="1600" u="none" cap="none" strike="noStrike">
                  <a:solidFill>
                    <a:schemeClr val="lt1"/>
                  </a:solidFill>
                  <a:latin typeface="Oswald Light"/>
                  <a:ea typeface="Oswald Light"/>
                  <a:cs typeface="Oswald Light"/>
                  <a:sym typeface="Oswald Light"/>
                </a:rPr>
                <a:t>Alert the affected users immediately</a:t>
              </a:r>
              <a:endParaRPr/>
            </a:p>
          </p:txBody>
        </p:sp>
        <p:sp>
          <p:nvSpPr>
            <p:cNvPr id="640" name="Google Shape;640;p38"/>
            <p:cNvSpPr/>
            <p:nvPr/>
          </p:nvSpPr>
          <p:spPr>
            <a:xfrm>
              <a:off x="3023238" y="3845165"/>
              <a:ext cx="663315" cy="91440"/>
            </a:xfrm>
            <a:custGeom>
              <a:rect b="b" l="l" r="r" t="t"/>
              <a:pathLst>
                <a:path extrusionOk="0" h="120000" w="120000">
                  <a:moveTo>
                    <a:pt x="0" y="60000"/>
                  </a:moveTo>
                  <a:lnTo>
                    <a:pt x="120000" y="60000"/>
                  </a:lnTo>
                </a:path>
              </a:pathLst>
            </a:custGeom>
            <a:noFill/>
            <a:ln cap="flat" cmpd="sng" w="9525">
              <a:solidFill>
                <a:srgbClr val="753DD0"/>
              </a:solidFill>
              <a:prstDash val="solid"/>
              <a:miter lim="800000"/>
              <a:headEnd len="sm" w="sm" type="none"/>
              <a:tailEnd len="med" w="med" type="stealth"/>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38"/>
            <p:cNvSpPr txBox="1"/>
            <p:nvPr/>
          </p:nvSpPr>
          <p:spPr>
            <a:xfrm>
              <a:off x="3337548" y="3887415"/>
              <a:ext cx="34695" cy="6939"/>
            </a:xfrm>
            <a:prstGeom prst="rect">
              <a:avLst/>
            </a:prstGeom>
            <a:noFill/>
            <a:ln>
              <a:noFill/>
            </a:ln>
          </p:spPr>
          <p:txBody>
            <a:bodyPr anchorCtr="0" anchor="ctr" bIns="0" lIns="12700" spcFirstLastPara="1" rIns="12700" wrap="square" tIns="0">
              <a:noAutofit/>
            </a:bodyPr>
            <a:lstStyle/>
            <a:p>
              <a:pPr indent="0" lvl="0" marL="0" marR="0" rtl="0" algn="ctr">
                <a:lnSpc>
                  <a:spcPct val="90000"/>
                </a:lnSpc>
                <a:spcBef>
                  <a:spcPts val="0"/>
                </a:spcBef>
                <a:spcAft>
                  <a:spcPts val="0"/>
                </a:spcAft>
                <a:buClr>
                  <a:schemeClr val="dk1"/>
                </a:buClr>
                <a:buSzPts val="500"/>
                <a:buFont typeface="Oswald Light"/>
                <a:buNone/>
              </a:pPr>
              <a:r>
                <a:t/>
              </a:r>
              <a:endParaRPr b="0" i="0" sz="500" u="none" cap="none" strike="noStrike">
                <a:solidFill>
                  <a:schemeClr val="dk1"/>
                </a:solidFill>
                <a:latin typeface="Oswald Light"/>
                <a:ea typeface="Oswald Light"/>
                <a:cs typeface="Oswald Light"/>
                <a:sym typeface="Oswald Light"/>
              </a:endParaRPr>
            </a:p>
          </p:txBody>
        </p:sp>
        <p:sp>
          <p:nvSpPr>
            <p:cNvPr id="642" name="Google Shape;642;p38"/>
            <p:cNvSpPr/>
            <p:nvPr/>
          </p:nvSpPr>
          <p:spPr>
            <a:xfrm>
              <a:off x="8014" y="2985777"/>
              <a:ext cx="3017024" cy="1810214"/>
            </a:xfrm>
            <a:prstGeom prst="rect">
              <a:avLst/>
            </a:prstGeom>
            <a:solidFill>
              <a:srgbClr val="8035CF"/>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38"/>
            <p:cNvSpPr txBox="1"/>
            <p:nvPr/>
          </p:nvSpPr>
          <p:spPr>
            <a:xfrm>
              <a:off x="8014" y="2985777"/>
              <a:ext cx="3017024" cy="1810214"/>
            </a:xfrm>
            <a:prstGeom prst="rect">
              <a:avLst/>
            </a:prstGeom>
            <a:noFill/>
            <a:ln>
              <a:noFill/>
            </a:ln>
          </p:spPr>
          <p:txBody>
            <a:bodyPr anchorCtr="0" anchor="ctr" bIns="155175" lIns="147825" spcFirstLastPara="1" rIns="147825" wrap="square" tIns="155175">
              <a:noAutofit/>
            </a:bodyPr>
            <a:lstStyle/>
            <a:p>
              <a:pPr indent="0" lvl="0" marL="0" marR="0" rtl="0" algn="ctr">
                <a:lnSpc>
                  <a:spcPct val="90000"/>
                </a:lnSpc>
                <a:spcBef>
                  <a:spcPts val="0"/>
                </a:spcBef>
                <a:spcAft>
                  <a:spcPts val="0"/>
                </a:spcAft>
                <a:buClr>
                  <a:schemeClr val="lt1"/>
                </a:buClr>
                <a:buSzPts val="1600"/>
                <a:buFont typeface="Oswald Light"/>
                <a:buNone/>
              </a:pPr>
              <a:r>
                <a:rPr b="0" i="0" lang="en-US" sz="1600" u="none" cap="none" strike="noStrike">
                  <a:solidFill>
                    <a:schemeClr val="lt1"/>
                  </a:solidFill>
                  <a:latin typeface="Oswald Light"/>
                  <a:ea typeface="Oswald Light"/>
                  <a:cs typeface="Oswald Light"/>
                  <a:sym typeface="Oswald Light"/>
                </a:rPr>
                <a:t>Implement account resets if credentials were compromised</a:t>
              </a:r>
              <a:endParaRPr/>
            </a:p>
          </p:txBody>
        </p:sp>
        <p:sp>
          <p:nvSpPr>
            <p:cNvPr id="644" name="Google Shape;644;p38"/>
            <p:cNvSpPr/>
            <p:nvPr/>
          </p:nvSpPr>
          <p:spPr>
            <a:xfrm>
              <a:off x="3718954" y="2985777"/>
              <a:ext cx="3017024" cy="1810214"/>
            </a:xfrm>
            <a:prstGeom prst="rect">
              <a:avLst/>
            </a:prstGeom>
            <a:solidFill>
              <a:srgbClr val="753DD0"/>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38"/>
            <p:cNvSpPr txBox="1"/>
            <p:nvPr/>
          </p:nvSpPr>
          <p:spPr>
            <a:xfrm>
              <a:off x="3718954" y="2985777"/>
              <a:ext cx="3017024" cy="1810214"/>
            </a:xfrm>
            <a:prstGeom prst="rect">
              <a:avLst/>
            </a:prstGeom>
            <a:noFill/>
            <a:ln>
              <a:noFill/>
            </a:ln>
          </p:spPr>
          <p:txBody>
            <a:bodyPr anchorCtr="0" anchor="ctr" bIns="155175" lIns="147825" spcFirstLastPara="1" rIns="147825" wrap="square" tIns="155175">
              <a:noAutofit/>
            </a:bodyPr>
            <a:lstStyle/>
            <a:p>
              <a:pPr indent="0" lvl="0" marL="0" marR="0" rtl="0" algn="ctr">
                <a:lnSpc>
                  <a:spcPct val="90000"/>
                </a:lnSpc>
                <a:spcBef>
                  <a:spcPts val="0"/>
                </a:spcBef>
                <a:spcAft>
                  <a:spcPts val="0"/>
                </a:spcAft>
                <a:buClr>
                  <a:schemeClr val="lt1"/>
                </a:buClr>
                <a:buSzPts val="1600"/>
                <a:buFont typeface="Oswald Light"/>
                <a:buNone/>
              </a:pPr>
              <a:r>
                <a:rPr b="0" i="0" lang="en-US" sz="1600" u="none" cap="none" strike="noStrike">
                  <a:solidFill>
                    <a:schemeClr val="lt1"/>
                  </a:solidFill>
                  <a:latin typeface="Oswald Light"/>
                  <a:ea typeface="Oswald Light"/>
                  <a:cs typeface="Oswald Light"/>
                  <a:sym typeface="Oswald Light"/>
                </a:rPr>
                <a:t>Isolate the affected systems if necessary</a:t>
              </a:r>
              <a:endParaRPr/>
            </a:p>
          </p:txBody>
        </p:sp>
      </p:gr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649" name="Shape 649"/>
        <p:cNvGrpSpPr/>
        <p:nvPr/>
      </p:nvGrpSpPr>
      <p:grpSpPr>
        <a:xfrm>
          <a:off x="0" y="0"/>
          <a:ext cx="0" cy="0"/>
          <a:chOff x="0" y="0"/>
          <a:chExt cx="0" cy="0"/>
        </a:xfrm>
      </p:grpSpPr>
      <p:sp>
        <p:nvSpPr>
          <p:cNvPr id="650" name="Google Shape;650;p39"/>
          <p:cNvSpPr/>
          <p:nvPr/>
        </p:nvSpPr>
        <p:spPr>
          <a:xfrm>
            <a:off x="0" y="0"/>
            <a:ext cx="12192000" cy="68580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Oswald Light"/>
              <a:ea typeface="Oswald Light"/>
              <a:cs typeface="Oswald Light"/>
              <a:sym typeface="Oswald Light"/>
            </a:endParaRPr>
          </a:p>
        </p:txBody>
      </p:sp>
      <p:sp>
        <p:nvSpPr>
          <p:cNvPr id="651" name="Google Shape;651;p39"/>
          <p:cNvSpPr txBox="1"/>
          <p:nvPr>
            <p:ph idx="4294967295" type="ctrTitle"/>
          </p:nvPr>
        </p:nvSpPr>
        <p:spPr>
          <a:xfrm>
            <a:off x="738786" y="656052"/>
            <a:ext cx="6782359" cy="1166217"/>
          </a:xfrm>
          <a:prstGeom prst="rect">
            <a:avLst/>
          </a:prstGeom>
          <a:noFill/>
          <a:ln>
            <a:noFill/>
          </a:ln>
        </p:spPr>
        <p:txBody>
          <a:bodyPr anchorCtr="0" anchor="t" bIns="45700" lIns="91425" spcFirstLastPara="1" rIns="91425" wrap="square" tIns="45700">
            <a:normAutofit/>
          </a:bodyPr>
          <a:lstStyle/>
          <a:p>
            <a:pPr indent="0" lvl="0" marL="0" marR="0" rtl="0" algn="l">
              <a:lnSpc>
                <a:spcPct val="120000"/>
              </a:lnSpc>
              <a:spcBef>
                <a:spcPts val="0"/>
              </a:spcBef>
              <a:spcAft>
                <a:spcPts val="0"/>
              </a:spcAft>
              <a:buClr>
                <a:schemeClr val="dk1"/>
              </a:buClr>
              <a:buSzPts val="2800"/>
              <a:buFont typeface="Oswald"/>
              <a:buNone/>
            </a:pPr>
            <a:r>
              <a:rPr b="1" i="0" lang="en-US" sz="2800" u="none" cap="none" strike="noStrike">
                <a:solidFill>
                  <a:schemeClr val="dk1"/>
                </a:solidFill>
                <a:latin typeface="Oswald"/>
                <a:ea typeface="Oswald"/>
                <a:cs typeface="Oswald"/>
                <a:sym typeface="Oswald"/>
              </a:rPr>
              <a:t>5.3 ERADICATION AND RECOVERY</a:t>
            </a:r>
            <a:endParaRPr/>
          </a:p>
        </p:txBody>
      </p:sp>
      <p:grpSp>
        <p:nvGrpSpPr>
          <p:cNvPr id="652" name="Google Shape;652;p39"/>
          <p:cNvGrpSpPr/>
          <p:nvPr/>
        </p:nvGrpSpPr>
        <p:grpSpPr>
          <a:xfrm>
            <a:off x="853201" y="1320956"/>
            <a:ext cx="10368381" cy="4791960"/>
            <a:chOff x="0" y="83232"/>
            <a:chExt cx="10368381" cy="4791960"/>
          </a:xfrm>
        </p:grpSpPr>
        <p:sp>
          <p:nvSpPr>
            <p:cNvPr id="653" name="Google Shape;653;p39"/>
            <p:cNvSpPr/>
            <p:nvPr/>
          </p:nvSpPr>
          <p:spPr>
            <a:xfrm>
              <a:off x="0" y="83232"/>
              <a:ext cx="10368381" cy="647595"/>
            </a:xfrm>
            <a:prstGeom prst="roundRect">
              <a:avLst>
                <a:gd fmla="val 16667" name="adj"/>
              </a:avLst>
            </a:prstGeom>
            <a:solidFill>
              <a:srgbClr val="9F2BBE"/>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39"/>
            <p:cNvSpPr txBox="1"/>
            <p:nvPr/>
          </p:nvSpPr>
          <p:spPr>
            <a:xfrm>
              <a:off x="31613" y="114845"/>
              <a:ext cx="10305155" cy="584369"/>
            </a:xfrm>
            <a:prstGeom prst="rect">
              <a:avLst/>
            </a:prstGeom>
            <a:noFill/>
            <a:ln>
              <a:noFill/>
            </a:ln>
          </p:spPr>
          <p:txBody>
            <a:bodyPr anchorCtr="0" anchor="ctr" bIns="102850" lIns="102850" spcFirstLastPara="1" rIns="102850" wrap="square" tIns="102850">
              <a:noAutofit/>
            </a:bodyPr>
            <a:lstStyle/>
            <a:p>
              <a:pPr indent="0" lvl="0" marL="0" marR="0" rtl="0" algn="l">
                <a:lnSpc>
                  <a:spcPct val="90000"/>
                </a:lnSpc>
                <a:spcBef>
                  <a:spcPts val="0"/>
                </a:spcBef>
                <a:spcAft>
                  <a:spcPts val="0"/>
                </a:spcAft>
                <a:buClr>
                  <a:schemeClr val="lt1"/>
                </a:buClr>
                <a:buSzPts val="2700"/>
                <a:buFont typeface="Oswald Light"/>
                <a:buNone/>
              </a:pPr>
              <a:r>
                <a:rPr b="0" i="0" lang="en-US" sz="2700" u="none" cap="none" strike="noStrike">
                  <a:solidFill>
                    <a:schemeClr val="lt1"/>
                  </a:solidFill>
                  <a:latin typeface="Oswald Light"/>
                  <a:ea typeface="Oswald Light"/>
                  <a:cs typeface="Oswald Light"/>
                  <a:sym typeface="Oswald Light"/>
                </a:rPr>
                <a:t>Remove Malicious Artifacts</a:t>
              </a:r>
              <a:endParaRPr/>
            </a:p>
          </p:txBody>
        </p:sp>
        <p:sp>
          <p:nvSpPr>
            <p:cNvPr id="655" name="Google Shape;655;p39"/>
            <p:cNvSpPr/>
            <p:nvPr/>
          </p:nvSpPr>
          <p:spPr>
            <a:xfrm>
              <a:off x="0" y="730827"/>
              <a:ext cx="10368381" cy="1061909"/>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39"/>
            <p:cNvSpPr txBox="1"/>
            <p:nvPr/>
          </p:nvSpPr>
          <p:spPr>
            <a:xfrm>
              <a:off x="0" y="730827"/>
              <a:ext cx="10368381" cy="1061909"/>
            </a:xfrm>
            <a:prstGeom prst="rect">
              <a:avLst/>
            </a:prstGeom>
            <a:noFill/>
            <a:ln>
              <a:noFill/>
            </a:ln>
          </p:spPr>
          <p:txBody>
            <a:bodyPr anchorCtr="0" anchor="t" bIns="34275" lIns="329175" spcFirstLastPara="1" rIns="192000" wrap="square" tIns="34275">
              <a:noAutofit/>
            </a:bodyPr>
            <a:lstStyle/>
            <a:p>
              <a:pPr indent="-228600" lvl="1" marL="228600" marR="0" rtl="0" algn="l">
                <a:lnSpc>
                  <a:spcPct val="90000"/>
                </a:lnSpc>
                <a:spcBef>
                  <a:spcPts val="0"/>
                </a:spcBef>
                <a:spcAft>
                  <a:spcPts val="0"/>
                </a:spcAft>
                <a:buClr>
                  <a:schemeClr val="dk1"/>
                </a:buClr>
                <a:buSzPts val="2100"/>
                <a:buFont typeface="Oswald Light"/>
                <a:buChar char="•"/>
              </a:pPr>
              <a:r>
                <a:rPr b="0" i="0" lang="en-US" sz="2100" u="none" cap="none" strike="noStrike">
                  <a:solidFill>
                    <a:schemeClr val="dk1"/>
                  </a:solidFill>
                  <a:latin typeface="Oswald Light"/>
                  <a:ea typeface="Oswald Light"/>
                  <a:cs typeface="Oswald Light"/>
                  <a:sym typeface="Oswald Light"/>
                </a:rPr>
                <a:t>Delete phishing emails from users’ inboxes</a:t>
              </a:r>
              <a:endParaRPr/>
            </a:p>
            <a:p>
              <a:pPr indent="-228600" lvl="1" marL="228600" marR="0" rtl="0" algn="l">
                <a:lnSpc>
                  <a:spcPct val="90000"/>
                </a:lnSpc>
                <a:spcBef>
                  <a:spcPts val="420"/>
                </a:spcBef>
                <a:spcAft>
                  <a:spcPts val="0"/>
                </a:spcAft>
                <a:buClr>
                  <a:schemeClr val="dk1"/>
                </a:buClr>
                <a:buSzPts val="2100"/>
                <a:buFont typeface="Oswald Light"/>
                <a:buChar char="•"/>
              </a:pPr>
              <a:r>
                <a:rPr b="0" i="0" lang="en-US" sz="2100" u="none" cap="none" strike="noStrike">
                  <a:solidFill>
                    <a:schemeClr val="dk1"/>
                  </a:solidFill>
                  <a:latin typeface="Oswald Light"/>
                  <a:ea typeface="Oswald Light"/>
                  <a:cs typeface="Oswald Light"/>
                  <a:sym typeface="Oswald Light"/>
                </a:rPr>
                <a:t>Ensure that the phishing website and email are blocked</a:t>
              </a:r>
              <a:endParaRPr/>
            </a:p>
            <a:p>
              <a:pPr indent="-228600" lvl="1" marL="228600" marR="0" rtl="0" algn="l">
                <a:lnSpc>
                  <a:spcPct val="90000"/>
                </a:lnSpc>
                <a:spcBef>
                  <a:spcPts val="420"/>
                </a:spcBef>
                <a:spcAft>
                  <a:spcPts val="0"/>
                </a:spcAft>
                <a:buClr>
                  <a:schemeClr val="dk1"/>
                </a:buClr>
                <a:buSzPts val="2100"/>
                <a:buFont typeface="Oswald Light"/>
                <a:buChar char="•"/>
              </a:pPr>
              <a:r>
                <a:rPr b="0" i="0" lang="en-US" sz="2100" u="none" cap="none" strike="noStrike">
                  <a:solidFill>
                    <a:schemeClr val="dk1"/>
                  </a:solidFill>
                  <a:latin typeface="Oswald Light"/>
                  <a:ea typeface="Oswald Light"/>
                  <a:cs typeface="Oswald Light"/>
                  <a:sym typeface="Oswald Light"/>
                </a:rPr>
                <a:t>Remove any malicious software installed by phishing attachments</a:t>
              </a:r>
              <a:endParaRPr/>
            </a:p>
          </p:txBody>
        </p:sp>
        <p:sp>
          <p:nvSpPr>
            <p:cNvPr id="657" name="Google Shape;657;p39"/>
            <p:cNvSpPr/>
            <p:nvPr/>
          </p:nvSpPr>
          <p:spPr>
            <a:xfrm>
              <a:off x="0" y="1792737"/>
              <a:ext cx="10368381" cy="647595"/>
            </a:xfrm>
            <a:prstGeom prst="roundRect">
              <a:avLst>
                <a:gd fmla="val 16667" name="adj"/>
              </a:avLst>
            </a:prstGeom>
            <a:solidFill>
              <a:srgbClr val="763FCF"/>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39"/>
            <p:cNvSpPr txBox="1"/>
            <p:nvPr/>
          </p:nvSpPr>
          <p:spPr>
            <a:xfrm>
              <a:off x="31613" y="1824350"/>
              <a:ext cx="10305155" cy="584369"/>
            </a:xfrm>
            <a:prstGeom prst="rect">
              <a:avLst/>
            </a:prstGeom>
            <a:noFill/>
            <a:ln>
              <a:noFill/>
            </a:ln>
          </p:spPr>
          <p:txBody>
            <a:bodyPr anchorCtr="0" anchor="ctr" bIns="102850" lIns="102850" spcFirstLastPara="1" rIns="102850" wrap="square" tIns="102850">
              <a:noAutofit/>
            </a:bodyPr>
            <a:lstStyle/>
            <a:p>
              <a:pPr indent="0" lvl="0" marL="0" marR="0" rtl="0" algn="l">
                <a:lnSpc>
                  <a:spcPct val="90000"/>
                </a:lnSpc>
                <a:spcBef>
                  <a:spcPts val="0"/>
                </a:spcBef>
                <a:spcAft>
                  <a:spcPts val="0"/>
                </a:spcAft>
                <a:buClr>
                  <a:schemeClr val="lt1"/>
                </a:buClr>
                <a:buSzPts val="2700"/>
                <a:buFont typeface="Oswald Light"/>
                <a:buNone/>
              </a:pPr>
              <a:r>
                <a:rPr b="0" i="0" lang="en-US" sz="2700" u="none" cap="none" strike="noStrike">
                  <a:solidFill>
                    <a:schemeClr val="lt1"/>
                  </a:solidFill>
                  <a:latin typeface="Oswald Light"/>
                  <a:ea typeface="Oswald Light"/>
                  <a:cs typeface="Oswald Light"/>
                  <a:sym typeface="Oswald Light"/>
                </a:rPr>
                <a:t>Patch &amp; Update</a:t>
              </a:r>
              <a:endParaRPr/>
            </a:p>
          </p:txBody>
        </p:sp>
        <p:sp>
          <p:nvSpPr>
            <p:cNvPr id="659" name="Google Shape;659;p39"/>
            <p:cNvSpPr/>
            <p:nvPr/>
          </p:nvSpPr>
          <p:spPr>
            <a:xfrm>
              <a:off x="0" y="2440332"/>
              <a:ext cx="10368381" cy="1061909"/>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39"/>
            <p:cNvSpPr txBox="1"/>
            <p:nvPr/>
          </p:nvSpPr>
          <p:spPr>
            <a:xfrm>
              <a:off x="0" y="2440332"/>
              <a:ext cx="10368381" cy="1061909"/>
            </a:xfrm>
            <a:prstGeom prst="rect">
              <a:avLst/>
            </a:prstGeom>
            <a:noFill/>
            <a:ln>
              <a:noFill/>
            </a:ln>
          </p:spPr>
          <p:txBody>
            <a:bodyPr anchorCtr="0" anchor="t" bIns="34275" lIns="329175" spcFirstLastPara="1" rIns="192000" wrap="square" tIns="34275">
              <a:noAutofit/>
            </a:bodyPr>
            <a:lstStyle/>
            <a:p>
              <a:pPr indent="-228600" lvl="1" marL="228600" marR="0" rtl="0" algn="l">
                <a:lnSpc>
                  <a:spcPct val="90000"/>
                </a:lnSpc>
                <a:spcBef>
                  <a:spcPts val="0"/>
                </a:spcBef>
                <a:spcAft>
                  <a:spcPts val="0"/>
                </a:spcAft>
                <a:buClr>
                  <a:schemeClr val="dk1"/>
                </a:buClr>
                <a:buSzPts val="2100"/>
                <a:buFont typeface="Oswald Light"/>
                <a:buChar char="•"/>
              </a:pPr>
              <a:r>
                <a:rPr b="0" i="0" lang="en-US" sz="2100" u="none" cap="none" strike="noStrike">
                  <a:solidFill>
                    <a:schemeClr val="dk1"/>
                  </a:solidFill>
                  <a:latin typeface="Oswald Light"/>
                  <a:ea typeface="Oswald Light"/>
                  <a:cs typeface="Oswald Light"/>
                  <a:sym typeface="Oswald Light"/>
                </a:rPr>
                <a:t>Apply security patches if vulnerabilities were exploited</a:t>
              </a:r>
              <a:endParaRPr/>
            </a:p>
            <a:p>
              <a:pPr indent="-228600" lvl="1" marL="228600" marR="0" rtl="0" algn="l">
                <a:lnSpc>
                  <a:spcPct val="90000"/>
                </a:lnSpc>
                <a:spcBef>
                  <a:spcPts val="420"/>
                </a:spcBef>
                <a:spcAft>
                  <a:spcPts val="0"/>
                </a:spcAft>
                <a:buClr>
                  <a:schemeClr val="dk1"/>
                </a:buClr>
                <a:buSzPts val="2100"/>
                <a:buFont typeface="Oswald Light"/>
                <a:buChar char="•"/>
              </a:pPr>
              <a:r>
                <a:rPr b="0" i="0" lang="en-US" sz="2100" u="none" cap="none" strike="noStrike">
                  <a:solidFill>
                    <a:schemeClr val="dk1"/>
                  </a:solidFill>
                  <a:latin typeface="Oswald Light"/>
                  <a:ea typeface="Oswald Light"/>
                  <a:cs typeface="Oswald Light"/>
                  <a:sym typeface="Oswald Light"/>
                </a:rPr>
                <a:t>Update security configurations, including email filters and spam detection rules</a:t>
              </a:r>
              <a:endParaRPr/>
            </a:p>
            <a:p>
              <a:pPr indent="-228600" lvl="1" marL="228600" marR="0" rtl="0" algn="l">
                <a:lnSpc>
                  <a:spcPct val="90000"/>
                </a:lnSpc>
                <a:spcBef>
                  <a:spcPts val="420"/>
                </a:spcBef>
                <a:spcAft>
                  <a:spcPts val="0"/>
                </a:spcAft>
                <a:buClr>
                  <a:schemeClr val="dk1"/>
                </a:buClr>
                <a:buSzPts val="2100"/>
                <a:buFont typeface="Oswald Light"/>
                <a:buChar char="•"/>
              </a:pPr>
              <a:r>
                <a:rPr b="0" i="0" lang="en-US" sz="2100" u="none" cap="none" strike="noStrike">
                  <a:solidFill>
                    <a:schemeClr val="dk1"/>
                  </a:solidFill>
                  <a:latin typeface="Oswald Light"/>
                  <a:ea typeface="Oswald Light"/>
                  <a:cs typeface="Oswald Light"/>
                  <a:sym typeface="Oswald Light"/>
                </a:rPr>
                <a:t>Restore systems to a known good state</a:t>
              </a:r>
              <a:endParaRPr/>
            </a:p>
          </p:txBody>
        </p:sp>
        <p:sp>
          <p:nvSpPr>
            <p:cNvPr id="661" name="Google Shape;661;p39"/>
            <p:cNvSpPr/>
            <p:nvPr/>
          </p:nvSpPr>
          <p:spPr>
            <a:xfrm>
              <a:off x="0" y="3502242"/>
              <a:ext cx="10368381" cy="647595"/>
            </a:xfrm>
            <a:prstGeom prst="roundRect">
              <a:avLst>
                <a:gd fmla="val 16667" name="adj"/>
              </a:avLst>
            </a:prstGeom>
            <a:solidFill>
              <a:srgbClr val="3940C2"/>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39"/>
            <p:cNvSpPr txBox="1"/>
            <p:nvPr/>
          </p:nvSpPr>
          <p:spPr>
            <a:xfrm>
              <a:off x="31613" y="3533855"/>
              <a:ext cx="10305155" cy="584369"/>
            </a:xfrm>
            <a:prstGeom prst="rect">
              <a:avLst/>
            </a:prstGeom>
            <a:noFill/>
            <a:ln>
              <a:noFill/>
            </a:ln>
          </p:spPr>
          <p:txBody>
            <a:bodyPr anchorCtr="0" anchor="ctr" bIns="102850" lIns="102850" spcFirstLastPara="1" rIns="102850" wrap="square" tIns="102850">
              <a:noAutofit/>
            </a:bodyPr>
            <a:lstStyle/>
            <a:p>
              <a:pPr indent="0" lvl="0" marL="0" marR="0" rtl="0" algn="l">
                <a:lnSpc>
                  <a:spcPct val="90000"/>
                </a:lnSpc>
                <a:spcBef>
                  <a:spcPts val="0"/>
                </a:spcBef>
                <a:spcAft>
                  <a:spcPts val="0"/>
                </a:spcAft>
                <a:buClr>
                  <a:schemeClr val="lt1"/>
                </a:buClr>
                <a:buSzPts val="2700"/>
                <a:buFont typeface="Oswald Light"/>
                <a:buNone/>
              </a:pPr>
              <a:r>
                <a:rPr b="0" i="0" lang="en-US" sz="2700" u="none" cap="none" strike="noStrike">
                  <a:solidFill>
                    <a:schemeClr val="lt1"/>
                  </a:solidFill>
                  <a:latin typeface="Oswald Light"/>
                  <a:ea typeface="Oswald Light"/>
                  <a:cs typeface="Oswald Light"/>
                  <a:sym typeface="Oswald Light"/>
                </a:rPr>
                <a:t>Conduct a post-incident review with the Incident Response team</a:t>
              </a:r>
              <a:endParaRPr/>
            </a:p>
          </p:txBody>
        </p:sp>
        <p:sp>
          <p:nvSpPr>
            <p:cNvPr id="663" name="Google Shape;663;p39"/>
            <p:cNvSpPr/>
            <p:nvPr/>
          </p:nvSpPr>
          <p:spPr>
            <a:xfrm>
              <a:off x="0" y="4227597"/>
              <a:ext cx="10368381" cy="647595"/>
            </a:xfrm>
            <a:prstGeom prst="roundRect">
              <a:avLst>
                <a:gd fmla="val 16667" name="adj"/>
              </a:avLst>
            </a:prstGeom>
            <a:solidFill>
              <a:srgbClr val="3F81CF"/>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39"/>
            <p:cNvSpPr txBox="1"/>
            <p:nvPr/>
          </p:nvSpPr>
          <p:spPr>
            <a:xfrm>
              <a:off x="31613" y="4259210"/>
              <a:ext cx="10305155" cy="584369"/>
            </a:xfrm>
            <a:prstGeom prst="rect">
              <a:avLst/>
            </a:prstGeom>
            <a:noFill/>
            <a:ln>
              <a:noFill/>
            </a:ln>
          </p:spPr>
          <p:txBody>
            <a:bodyPr anchorCtr="0" anchor="ctr" bIns="102850" lIns="102850" spcFirstLastPara="1" rIns="102850" wrap="square" tIns="102850">
              <a:noAutofit/>
            </a:bodyPr>
            <a:lstStyle/>
            <a:p>
              <a:pPr indent="0" lvl="0" marL="0" marR="0" rtl="0" algn="l">
                <a:lnSpc>
                  <a:spcPct val="90000"/>
                </a:lnSpc>
                <a:spcBef>
                  <a:spcPts val="0"/>
                </a:spcBef>
                <a:spcAft>
                  <a:spcPts val="0"/>
                </a:spcAft>
                <a:buClr>
                  <a:schemeClr val="lt1"/>
                </a:buClr>
                <a:buSzPts val="2700"/>
                <a:buFont typeface="Oswald Light"/>
                <a:buNone/>
              </a:pPr>
              <a:r>
                <a:rPr b="0" i="0" lang="en-US" sz="2700" u="none" cap="none" strike="noStrike">
                  <a:solidFill>
                    <a:schemeClr val="lt1"/>
                  </a:solidFill>
                  <a:latin typeface="Oswald Light"/>
                  <a:ea typeface="Oswald Light"/>
                  <a:cs typeface="Oswald Light"/>
                  <a:sym typeface="Oswald Light"/>
                </a:rPr>
                <a:t>Discuss what went well and areas for improvement</a:t>
              </a: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132" name="Shape 132"/>
        <p:cNvGrpSpPr/>
        <p:nvPr/>
      </p:nvGrpSpPr>
      <p:grpSpPr>
        <a:xfrm>
          <a:off x="0" y="0"/>
          <a:ext cx="0" cy="0"/>
          <a:chOff x="0" y="0"/>
          <a:chExt cx="0" cy="0"/>
        </a:xfrm>
      </p:grpSpPr>
      <p:sp>
        <p:nvSpPr>
          <p:cNvPr id="133" name="Google Shape;133;p4"/>
          <p:cNvSpPr/>
          <p:nvPr/>
        </p:nvSpPr>
        <p:spPr>
          <a:xfrm>
            <a:off x="0" y="0"/>
            <a:ext cx="12192000" cy="68580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Oswald Light"/>
              <a:ea typeface="Oswald Light"/>
              <a:cs typeface="Oswald Light"/>
              <a:sym typeface="Oswald Light"/>
            </a:endParaRPr>
          </a:p>
        </p:txBody>
      </p:sp>
      <p:sp>
        <p:nvSpPr>
          <p:cNvPr id="134" name="Google Shape;134;p4"/>
          <p:cNvSpPr/>
          <p:nvPr/>
        </p:nvSpPr>
        <p:spPr>
          <a:xfrm>
            <a:off x="940159" y="936478"/>
            <a:ext cx="10314136" cy="4982284"/>
          </a:xfrm>
          <a:prstGeom prst="rect">
            <a:avLst/>
          </a:prstGeom>
          <a:noFill/>
          <a:ln cap="flat" cmpd="sng" w="38100">
            <a:solidFill>
              <a:srgbClr val="E28BC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Oswald Light"/>
              <a:ea typeface="Oswald Light"/>
              <a:cs typeface="Oswald Light"/>
              <a:sym typeface="Oswald Light"/>
            </a:endParaRPr>
          </a:p>
        </p:txBody>
      </p:sp>
      <p:sp>
        <p:nvSpPr>
          <p:cNvPr id="135" name="Google Shape;135;p4"/>
          <p:cNvSpPr txBox="1"/>
          <p:nvPr>
            <p:ph idx="4294967295" type="ctrTitle"/>
          </p:nvPr>
        </p:nvSpPr>
        <p:spPr>
          <a:xfrm>
            <a:off x="1099191" y="1098835"/>
            <a:ext cx="4383089" cy="1001461"/>
          </a:xfrm>
          <a:prstGeom prst="rect">
            <a:avLst/>
          </a:prstGeom>
          <a:noFill/>
          <a:ln>
            <a:noFill/>
          </a:ln>
        </p:spPr>
        <p:txBody>
          <a:bodyPr anchorCtr="0" anchor="t" bIns="45700" lIns="91425" spcFirstLastPara="1" rIns="91425" wrap="square" tIns="45700">
            <a:normAutofit/>
          </a:bodyPr>
          <a:lstStyle/>
          <a:p>
            <a:pPr indent="0" lvl="0" marL="0" marR="0" rtl="0" algn="l">
              <a:lnSpc>
                <a:spcPct val="120000"/>
              </a:lnSpc>
              <a:spcBef>
                <a:spcPts val="0"/>
              </a:spcBef>
              <a:spcAft>
                <a:spcPts val="0"/>
              </a:spcAft>
              <a:buClr>
                <a:schemeClr val="dk1"/>
              </a:buClr>
              <a:buSzPts val="2800"/>
              <a:buFont typeface="Oswald"/>
              <a:buNone/>
            </a:pPr>
            <a:r>
              <a:rPr b="1" i="0" lang="en-US" sz="2800" u="none" cap="none" strike="noStrike">
                <a:solidFill>
                  <a:schemeClr val="dk1"/>
                </a:solidFill>
                <a:latin typeface="Oswald"/>
                <a:ea typeface="Oswald"/>
                <a:cs typeface="Oswald"/>
                <a:sym typeface="Oswald"/>
              </a:rPr>
              <a:t>1. INTRODUCTION</a:t>
            </a:r>
            <a:endParaRPr/>
          </a:p>
        </p:txBody>
      </p:sp>
      <p:grpSp>
        <p:nvGrpSpPr>
          <p:cNvPr id="136" name="Google Shape;136;p4"/>
          <p:cNvGrpSpPr/>
          <p:nvPr/>
        </p:nvGrpSpPr>
        <p:grpSpPr>
          <a:xfrm>
            <a:off x="1724297" y="2102696"/>
            <a:ext cx="8745582" cy="3331453"/>
            <a:chOff x="0" y="0"/>
            <a:chExt cx="8745582" cy="3331453"/>
          </a:xfrm>
        </p:grpSpPr>
        <p:sp>
          <p:nvSpPr>
            <p:cNvPr id="137" name="Google Shape;137;p4"/>
            <p:cNvSpPr/>
            <p:nvPr/>
          </p:nvSpPr>
          <p:spPr>
            <a:xfrm>
              <a:off x="0" y="0"/>
              <a:ext cx="7433745" cy="999436"/>
            </a:xfrm>
            <a:prstGeom prst="roundRect">
              <a:avLst>
                <a:gd fmla="val 10000" name="adj"/>
              </a:avLst>
            </a:prstGeom>
            <a:solidFill>
              <a:srgbClr val="9F2BBE"/>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4"/>
            <p:cNvSpPr txBox="1"/>
            <p:nvPr/>
          </p:nvSpPr>
          <p:spPr>
            <a:xfrm>
              <a:off x="29272" y="29272"/>
              <a:ext cx="6355276" cy="940892"/>
            </a:xfrm>
            <a:prstGeom prst="rect">
              <a:avLst/>
            </a:prstGeom>
            <a:noFill/>
            <a:ln>
              <a:noFill/>
            </a:ln>
          </p:spPr>
          <p:txBody>
            <a:bodyPr anchorCtr="0" anchor="ctr" bIns="68575" lIns="68575" spcFirstLastPara="1" rIns="68575" wrap="square" tIns="68575">
              <a:noAutofit/>
            </a:bodyPr>
            <a:lstStyle/>
            <a:p>
              <a:pPr indent="0" lvl="0" marL="0" marR="0" rtl="0" algn="l">
                <a:lnSpc>
                  <a:spcPct val="90000"/>
                </a:lnSpc>
                <a:spcBef>
                  <a:spcPts val="0"/>
                </a:spcBef>
                <a:spcAft>
                  <a:spcPts val="0"/>
                </a:spcAft>
                <a:buClr>
                  <a:schemeClr val="lt1"/>
                </a:buClr>
                <a:buSzPts val="1800"/>
                <a:buFont typeface="Oswald Light"/>
                <a:buNone/>
              </a:pPr>
              <a:r>
                <a:rPr b="0" i="0" lang="en-US" sz="1800" u="none" cap="none" strike="noStrike">
                  <a:solidFill>
                    <a:schemeClr val="lt1"/>
                  </a:solidFill>
                  <a:latin typeface="Oswald Light"/>
                  <a:ea typeface="Oswald Light"/>
                  <a:cs typeface="Oswald Light"/>
                  <a:sym typeface="Oswald Light"/>
                </a:rPr>
                <a:t>Phishing attacks are one of the most common cybersecurity threats facing organizations today</a:t>
              </a:r>
              <a:endParaRPr/>
            </a:p>
          </p:txBody>
        </p:sp>
        <p:sp>
          <p:nvSpPr>
            <p:cNvPr id="139" name="Google Shape;139;p4"/>
            <p:cNvSpPr/>
            <p:nvPr/>
          </p:nvSpPr>
          <p:spPr>
            <a:xfrm>
              <a:off x="655918" y="1166008"/>
              <a:ext cx="7433745" cy="999436"/>
            </a:xfrm>
            <a:prstGeom prst="roundRect">
              <a:avLst>
                <a:gd fmla="val 10000" name="adj"/>
              </a:avLst>
            </a:prstGeom>
            <a:solidFill>
              <a:srgbClr val="763FCF"/>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4"/>
            <p:cNvSpPr txBox="1"/>
            <p:nvPr/>
          </p:nvSpPr>
          <p:spPr>
            <a:xfrm>
              <a:off x="685190" y="1195280"/>
              <a:ext cx="6069649" cy="940892"/>
            </a:xfrm>
            <a:prstGeom prst="rect">
              <a:avLst/>
            </a:prstGeom>
            <a:noFill/>
            <a:ln>
              <a:noFill/>
            </a:ln>
          </p:spPr>
          <p:txBody>
            <a:bodyPr anchorCtr="0" anchor="ctr" bIns="68575" lIns="68575" spcFirstLastPara="1" rIns="68575" wrap="square" tIns="68575">
              <a:noAutofit/>
            </a:bodyPr>
            <a:lstStyle/>
            <a:p>
              <a:pPr indent="0" lvl="0" marL="0" marR="0" rtl="0" algn="l">
                <a:lnSpc>
                  <a:spcPct val="90000"/>
                </a:lnSpc>
                <a:spcBef>
                  <a:spcPts val="0"/>
                </a:spcBef>
                <a:spcAft>
                  <a:spcPts val="0"/>
                </a:spcAft>
                <a:buClr>
                  <a:schemeClr val="lt1"/>
                </a:buClr>
                <a:buSzPts val="1800"/>
                <a:buFont typeface="Oswald Light"/>
                <a:buNone/>
              </a:pPr>
              <a:r>
                <a:rPr b="0" i="0" lang="en-US" sz="1800" u="none" cap="none" strike="noStrike">
                  <a:solidFill>
                    <a:schemeClr val="lt1"/>
                  </a:solidFill>
                  <a:latin typeface="Oswald Light"/>
                  <a:ea typeface="Oswald Light"/>
                  <a:cs typeface="Oswald Light"/>
                  <a:sym typeface="Oswald Light"/>
                </a:rPr>
                <a:t>Implementing a phishing attack simulation and training program can help educate employees, assess vulnerabilities, and improve the organization's security posture</a:t>
              </a:r>
              <a:endParaRPr/>
            </a:p>
          </p:txBody>
        </p:sp>
        <p:sp>
          <p:nvSpPr>
            <p:cNvPr id="141" name="Google Shape;141;p4"/>
            <p:cNvSpPr/>
            <p:nvPr/>
          </p:nvSpPr>
          <p:spPr>
            <a:xfrm>
              <a:off x="1311837" y="2332017"/>
              <a:ext cx="7433745" cy="999436"/>
            </a:xfrm>
            <a:prstGeom prst="roundRect">
              <a:avLst>
                <a:gd fmla="val 10000" name="adj"/>
              </a:avLst>
            </a:prstGeom>
            <a:solidFill>
              <a:srgbClr val="3940C2"/>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4"/>
            <p:cNvSpPr txBox="1"/>
            <p:nvPr/>
          </p:nvSpPr>
          <p:spPr>
            <a:xfrm>
              <a:off x="1341109" y="2361289"/>
              <a:ext cx="6069649" cy="940892"/>
            </a:xfrm>
            <a:prstGeom prst="rect">
              <a:avLst/>
            </a:prstGeom>
            <a:noFill/>
            <a:ln>
              <a:noFill/>
            </a:ln>
          </p:spPr>
          <p:txBody>
            <a:bodyPr anchorCtr="0" anchor="ctr" bIns="68575" lIns="68575" spcFirstLastPara="1" rIns="68575" wrap="square" tIns="68575">
              <a:noAutofit/>
            </a:bodyPr>
            <a:lstStyle/>
            <a:p>
              <a:pPr indent="0" lvl="0" marL="0" marR="0" rtl="0" algn="l">
                <a:lnSpc>
                  <a:spcPct val="90000"/>
                </a:lnSpc>
                <a:spcBef>
                  <a:spcPts val="0"/>
                </a:spcBef>
                <a:spcAft>
                  <a:spcPts val="0"/>
                </a:spcAft>
                <a:buClr>
                  <a:schemeClr val="lt1"/>
                </a:buClr>
                <a:buSzPts val="1800"/>
                <a:buFont typeface="Oswald Light"/>
                <a:buNone/>
              </a:pPr>
              <a:r>
                <a:rPr b="0" i="0" lang="en-US" sz="1800" u="none" cap="none" strike="noStrike">
                  <a:solidFill>
                    <a:schemeClr val="lt1"/>
                  </a:solidFill>
                  <a:latin typeface="Oswald Light"/>
                  <a:ea typeface="Oswald Light"/>
                  <a:cs typeface="Oswald Light"/>
                  <a:sym typeface="Oswald Light"/>
                </a:rPr>
                <a:t>This documentation provides a step-by-step guide on how to implement a phishing simulation program, conduct training, and measure its effectiveness</a:t>
              </a:r>
              <a:endParaRPr/>
            </a:p>
          </p:txBody>
        </p:sp>
        <p:sp>
          <p:nvSpPr>
            <p:cNvPr id="143" name="Google Shape;143;p4"/>
            <p:cNvSpPr/>
            <p:nvPr/>
          </p:nvSpPr>
          <p:spPr>
            <a:xfrm>
              <a:off x="6784112" y="757905"/>
              <a:ext cx="649633" cy="649633"/>
            </a:xfrm>
            <a:prstGeom prst="downArrow">
              <a:avLst>
                <a:gd fmla="val 55000" name="adj1"/>
                <a:gd fmla="val 45000" name="adj2"/>
              </a:avLst>
            </a:prstGeom>
            <a:solidFill>
              <a:srgbClr val="DFCAE8">
                <a:alpha val="89803"/>
              </a:srgbClr>
            </a:solidFill>
            <a:ln cap="flat" cmpd="sng" w="12700">
              <a:solidFill>
                <a:srgbClr val="DFCAE8">
                  <a:alpha val="89803"/>
                </a:srgb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4"/>
            <p:cNvSpPr txBox="1"/>
            <p:nvPr/>
          </p:nvSpPr>
          <p:spPr>
            <a:xfrm>
              <a:off x="6930279" y="757905"/>
              <a:ext cx="357299" cy="488849"/>
            </a:xfrm>
            <a:prstGeom prst="rect">
              <a:avLst/>
            </a:prstGeom>
            <a:noFill/>
            <a:ln>
              <a:noFill/>
            </a:ln>
          </p:spPr>
          <p:txBody>
            <a:bodyPr anchorCtr="0" anchor="ctr" bIns="38100" lIns="38100" spcFirstLastPara="1" rIns="38100" wrap="square" tIns="38100">
              <a:noAutofit/>
            </a:bodyPr>
            <a:lstStyle/>
            <a:p>
              <a:pPr indent="0" lvl="0" marL="0" marR="0" rtl="0" algn="ctr">
                <a:lnSpc>
                  <a:spcPct val="90000"/>
                </a:lnSpc>
                <a:spcBef>
                  <a:spcPts val="0"/>
                </a:spcBef>
                <a:spcAft>
                  <a:spcPts val="0"/>
                </a:spcAft>
                <a:buClr>
                  <a:schemeClr val="dk1"/>
                </a:buClr>
                <a:buSzPts val="3000"/>
                <a:buFont typeface="Oswald Light"/>
                <a:buNone/>
              </a:pPr>
              <a:r>
                <a:t/>
              </a:r>
              <a:endParaRPr b="0" i="0" sz="3000" u="none" cap="none" strike="noStrike">
                <a:solidFill>
                  <a:schemeClr val="dk1"/>
                </a:solidFill>
                <a:latin typeface="Oswald Light"/>
                <a:ea typeface="Oswald Light"/>
                <a:cs typeface="Oswald Light"/>
                <a:sym typeface="Oswald Light"/>
              </a:endParaRPr>
            </a:p>
          </p:txBody>
        </p:sp>
        <p:sp>
          <p:nvSpPr>
            <p:cNvPr id="145" name="Google Shape;145;p4"/>
            <p:cNvSpPr/>
            <p:nvPr/>
          </p:nvSpPr>
          <p:spPr>
            <a:xfrm>
              <a:off x="7440030" y="1917251"/>
              <a:ext cx="649633" cy="649633"/>
            </a:xfrm>
            <a:prstGeom prst="downArrow">
              <a:avLst>
                <a:gd fmla="val 55000" name="adj1"/>
                <a:gd fmla="val 45000" name="adj2"/>
              </a:avLst>
            </a:prstGeom>
            <a:solidFill>
              <a:srgbClr val="D4CDED">
                <a:alpha val="89803"/>
              </a:srgbClr>
            </a:solidFill>
            <a:ln cap="flat" cmpd="sng" w="12700">
              <a:solidFill>
                <a:srgbClr val="D4CDED">
                  <a:alpha val="89803"/>
                </a:srgb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4"/>
            <p:cNvSpPr txBox="1"/>
            <p:nvPr/>
          </p:nvSpPr>
          <p:spPr>
            <a:xfrm>
              <a:off x="7586197" y="1917251"/>
              <a:ext cx="357299" cy="488849"/>
            </a:xfrm>
            <a:prstGeom prst="rect">
              <a:avLst/>
            </a:prstGeom>
            <a:noFill/>
            <a:ln>
              <a:noFill/>
            </a:ln>
          </p:spPr>
          <p:txBody>
            <a:bodyPr anchorCtr="0" anchor="ctr" bIns="38100" lIns="38100" spcFirstLastPara="1" rIns="38100" wrap="square" tIns="38100">
              <a:noAutofit/>
            </a:bodyPr>
            <a:lstStyle/>
            <a:p>
              <a:pPr indent="0" lvl="0" marL="0" marR="0" rtl="0" algn="ctr">
                <a:lnSpc>
                  <a:spcPct val="90000"/>
                </a:lnSpc>
                <a:spcBef>
                  <a:spcPts val="0"/>
                </a:spcBef>
                <a:spcAft>
                  <a:spcPts val="0"/>
                </a:spcAft>
                <a:buClr>
                  <a:schemeClr val="dk1"/>
                </a:buClr>
                <a:buSzPts val="3000"/>
                <a:buFont typeface="Oswald Light"/>
                <a:buNone/>
              </a:pPr>
              <a:r>
                <a:t/>
              </a:r>
              <a:endParaRPr b="0" i="0" sz="3000" u="none" cap="none" strike="noStrike">
                <a:solidFill>
                  <a:schemeClr val="dk1"/>
                </a:solidFill>
                <a:latin typeface="Oswald Light"/>
                <a:ea typeface="Oswald Light"/>
                <a:cs typeface="Oswald Light"/>
                <a:sym typeface="Oswald Light"/>
              </a:endParaRPr>
            </a:p>
          </p:txBody>
        </p:sp>
      </p:grpSp>
    </p:spTree>
  </p:cSld>
  <p:clrMapOvr>
    <a:masterClrMapping/>
  </p:clrMapOvr>
  <mc:AlternateContent>
    <mc:Choice Requires="p14">
      <p:transition spd="slow" p14:dur="700">
        <p:fade/>
      </p:transition>
    </mc:Choice>
    <mc:Fallback>
      <p:transition spd="slow">
        <p:fade/>
      </p:transition>
    </mc:Fallback>
  </mc:AlternateContent>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668" name="Shape 668"/>
        <p:cNvGrpSpPr/>
        <p:nvPr/>
      </p:nvGrpSpPr>
      <p:grpSpPr>
        <a:xfrm>
          <a:off x="0" y="0"/>
          <a:ext cx="0" cy="0"/>
          <a:chOff x="0" y="0"/>
          <a:chExt cx="0" cy="0"/>
        </a:xfrm>
      </p:grpSpPr>
      <p:sp>
        <p:nvSpPr>
          <p:cNvPr id="669" name="Google Shape;669;p40"/>
          <p:cNvSpPr/>
          <p:nvPr/>
        </p:nvSpPr>
        <p:spPr>
          <a:xfrm>
            <a:off x="-1" y="0"/>
            <a:ext cx="12192000" cy="68580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Oswald Light"/>
              <a:ea typeface="Oswald Light"/>
              <a:cs typeface="Oswald Light"/>
              <a:sym typeface="Oswald Light"/>
            </a:endParaRPr>
          </a:p>
        </p:txBody>
      </p:sp>
      <p:sp>
        <p:nvSpPr>
          <p:cNvPr id="670" name="Google Shape;670;p40"/>
          <p:cNvSpPr/>
          <p:nvPr/>
        </p:nvSpPr>
        <p:spPr>
          <a:xfrm>
            <a:off x="-1" y="0"/>
            <a:ext cx="7534648" cy="68580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Oswald Light"/>
              <a:ea typeface="Oswald Light"/>
              <a:cs typeface="Oswald Light"/>
              <a:sym typeface="Oswald Light"/>
            </a:endParaRPr>
          </a:p>
        </p:txBody>
      </p:sp>
      <p:pic>
        <p:nvPicPr>
          <p:cNvPr descr="Angled shot of pen on a graph" id="671" name="Google Shape;671;p40"/>
          <p:cNvPicPr preferRelativeResize="0"/>
          <p:nvPr/>
        </p:nvPicPr>
        <p:blipFill rotWithShape="1">
          <a:blip r:embed="rId3">
            <a:alphaModFix amt="50000"/>
          </a:blip>
          <a:srcRect b="-3" l="0" r="26770" t="0"/>
          <a:stretch/>
        </p:blipFill>
        <p:spPr>
          <a:xfrm>
            <a:off x="-1" y="10"/>
            <a:ext cx="7534649" cy="6857989"/>
          </a:xfrm>
          <a:prstGeom prst="rect">
            <a:avLst/>
          </a:prstGeom>
          <a:noFill/>
          <a:ln>
            <a:noFill/>
          </a:ln>
        </p:spPr>
      </p:pic>
      <p:sp>
        <p:nvSpPr>
          <p:cNvPr id="672" name="Google Shape;672;p40"/>
          <p:cNvSpPr txBox="1"/>
          <p:nvPr>
            <p:ph idx="4294967295" type="ctrTitle"/>
          </p:nvPr>
        </p:nvSpPr>
        <p:spPr>
          <a:xfrm>
            <a:off x="738785" y="3994511"/>
            <a:ext cx="4054887" cy="1591492"/>
          </a:xfrm>
          <a:prstGeom prst="rect">
            <a:avLst/>
          </a:prstGeom>
          <a:noFill/>
          <a:ln>
            <a:noFill/>
          </a:ln>
        </p:spPr>
        <p:txBody>
          <a:bodyPr anchorCtr="0" anchor="b" bIns="45700" lIns="91425" spcFirstLastPara="1" rIns="91425" wrap="square" tIns="45700">
            <a:normAutofit/>
          </a:bodyPr>
          <a:lstStyle/>
          <a:p>
            <a:pPr indent="0" lvl="0" marL="0" marR="0" rtl="0" algn="l">
              <a:lnSpc>
                <a:spcPct val="120000"/>
              </a:lnSpc>
              <a:spcBef>
                <a:spcPts val="0"/>
              </a:spcBef>
              <a:spcAft>
                <a:spcPts val="0"/>
              </a:spcAft>
              <a:buClr>
                <a:srgbClr val="E28BCF"/>
              </a:buClr>
              <a:buSzPts val="2800"/>
              <a:buFont typeface="Oswald"/>
              <a:buNone/>
            </a:pPr>
            <a:r>
              <a:rPr b="1" i="0" lang="en-US" sz="2800" u="none" cap="none" strike="noStrike">
                <a:solidFill>
                  <a:srgbClr val="E28BCF"/>
                </a:solidFill>
                <a:latin typeface="Oswald"/>
                <a:ea typeface="Oswald"/>
                <a:cs typeface="Oswald"/>
                <a:sym typeface="Oswald"/>
              </a:rPr>
              <a:t>6. REPORTING AND METRICS</a:t>
            </a:r>
            <a:endParaRPr/>
          </a:p>
        </p:txBody>
      </p:sp>
      <p:sp>
        <p:nvSpPr>
          <p:cNvPr id="673" name="Google Shape;673;p40"/>
          <p:cNvSpPr txBox="1"/>
          <p:nvPr>
            <p:ph idx="1" type="body"/>
          </p:nvPr>
        </p:nvSpPr>
        <p:spPr>
          <a:xfrm>
            <a:off x="8122871" y="934994"/>
            <a:ext cx="3810381" cy="4998309"/>
          </a:xfrm>
          <a:prstGeom prst="rect">
            <a:avLst/>
          </a:prstGeom>
          <a:noFill/>
          <a:ln>
            <a:noFill/>
          </a:ln>
        </p:spPr>
        <p:txBody>
          <a:bodyPr anchorCtr="0" anchor="t" bIns="45700" lIns="91425" spcFirstLastPara="1" rIns="91425" wrap="square" tIns="45700">
            <a:normAutofit/>
          </a:bodyPr>
          <a:lstStyle/>
          <a:p>
            <a:pPr indent="-228600" lvl="0" marL="228600" rtl="0" algn="l">
              <a:lnSpc>
                <a:spcPct val="120000"/>
              </a:lnSpc>
              <a:spcBef>
                <a:spcPts val="0"/>
              </a:spcBef>
              <a:spcAft>
                <a:spcPts val="0"/>
              </a:spcAft>
              <a:buClr>
                <a:schemeClr val="dk1"/>
              </a:buClr>
              <a:buSzPts val="2000"/>
              <a:buChar char="•"/>
            </a:pPr>
            <a:r>
              <a:rPr lang="en-US" sz="2000">
                <a:latin typeface="Play"/>
                <a:ea typeface="Play"/>
                <a:cs typeface="Play"/>
                <a:sym typeface="Play"/>
              </a:rPr>
              <a:t>Percentage of employees who</a:t>
            </a:r>
            <a:endParaRPr/>
          </a:p>
          <a:p>
            <a:pPr indent="-228600" lvl="1" marL="685800" rtl="0" algn="l">
              <a:lnSpc>
                <a:spcPct val="120000"/>
              </a:lnSpc>
              <a:spcBef>
                <a:spcPts val="500"/>
              </a:spcBef>
              <a:spcAft>
                <a:spcPts val="0"/>
              </a:spcAft>
              <a:buClr>
                <a:schemeClr val="dk1"/>
              </a:buClr>
              <a:buSzPts val="2000"/>
              <a:buChar char="•"/>
            </a:pPr>
            <a:r>
              <a:rPr lang="en-US" sz="2000">
                <a:latin typeface="Play"/>
                <a:ea typeface="Play"/>
                <a:cs typeface="Play"/>
                <a:sym typeface="Play"/>
              </a:rPr>
              <a:t>Opened the email</a:t>
            </a:r>
            <a:endParaRPr/>
          </a:p>
          <a:p>
            <a:pPr indent="-228600" lvl="1" marL="685800" rtl="0" algn="l">
              <a:lnSpc>
                <a:spcPct val="120000"/>
              </a:lnSpc>
              <a:spcBef>
                <a:spcPts val="500"/>
              </a:spcBef>
              <a:spcAft>
                <a:spcPts val="0"/>
              </a:spcAft>
              <a:buClr>
                <a:schemeClr val="dk1"/>
              </a:buClr>
              <a:buSzPts val="2000"/>
              <a:buChar char="•"/>
            </a:pPr>
            <a:r>
              <a:rPr lang="en-US" sz="2000">
                <a:latin typeface="Play"/>
                <a:ea typeface="Play"/>
                <a:cs typeface="Play"/>
                <a:sym typeface="Play"/>
              </a:rPr>
              <a:t>Clicked on the phishing link</a:t>
            </a:r>
            <a:endParaRPr/>
          </a:p>
          <a:p>
            <a:pPr indent="-228600" lvl="1" marL="685800" rtl="0" algn="l">
              <a:lnSpc>
                <a:spcPct val="120000"/>
              </a:lnSpc>
              <a:spcBef>
                <a:spcPts val="500"/>
              </a:spcBef>
              <a:spcAft>
                <a:spcPts val="0"/>
              </a:spcAft>
              <a:buClr>
                <a:schemeClr val="dk1"/>
              </a:buClr>
              <a:buSzPts val="2000"/>
              <a:buChar char="•"/>
            </a:pPr>
            <a:r>
              <a:rPr lang="en-US" sz="2000">
                <a:latin typeface="Play"/>
                <a:ea typeface="Play"/>
                <a:cs typeface="Play"/>
                <a:sym typeface="Play"/>
              </a:rPr>
              <a:t>Submitted sensitive information</a:t>
            </a:r>
            <a:endParaRPr/>
          </a:p>
        </p:txBody>
      </p:sp>
      <p:sp>
        <p:nvSpPr>
          <p:cNvPr id="674" name="Google Shape;674;p40"/>
          <p:cNvSpPr/>
          <p:nvPr/>
        </p:nvSpPr>
        <p:spPr>
          <a:xfrm rot="10800000">
            <a:off x="935881" y="931855"/>
            <a:ext cx="5657097" cy="4992273"/>
          </a:xfrm>
          <a:custGeom>
            <a:rect b="b" l="l" r="r" t="t"/>
            <a:pathLst>
              <a:path extrusionOk="0" h="4952999" w="4172596">
                <a:moveTo>
                  <a:pt x="4172596" y="1934392"/>
                </a:moveTo>
                <a:lnTo>
                  <a:pt x="4172596" y="4952999"/>
                </a:lnTo>
                <a:lnTo>
                  <a:pt x="0" y="4952999"/>
                </a:lnTo>
                <a:lnTo>
                  <a:pt x="0" y="0"/>
                </a:lnTo>
                <a:lnTo>
                  <a:pt x="4172596" y="0"/>
                </a:lnTo>
                <a:lnTo>
                  <a:pt x="4172596" y="342900"/>
                </a:lnTo>
              </a:path>
            </a:pathLst>
          </a:custGeom>
          <a:noFill/>
          <a:ln cap="flat" cmpd="sng" w="38100">
            <a:solidFill>
              <a:srgbClr val="E28BC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Oswald Light"/>
              <a:ea typeface="Oswald Light"/>
              <a:cs typeface="Oswald Light"/>
              <a:sym typeface="Oswald Light"/>
            </a:endParaRPr>
          </a:p>
        </p:txBody>
      </p:sp>
    </p:spTree>
  </p:cSld>
  <p:clrMapOvr>
    <a:masterClrMapping/>
  </p:clrMapOvr>
  <p:transition spd="slow">
    <p:wipe dir="l"/>
  </p:transition>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678" name="Shape 678"/>
        <p:cNvGrpSpPr/>
        <p:nvPr/>
      </p:nvGrpSpPr>
      <p:grpSpPr>
        <a:xfrm>
          <a:off x="0" y="0"/>
          <a:ext cx="0" cy="0"/>
          <a:chOff x="0" y="0"/>
          <a:chExt cx="0" cy="0"/>
        </a:xfrm>
      </p:grpSpPr>
      <p:sp>
        <p:nvSpPr>
          <p:cNvPr id="679" name="Google Shape;679;p41"/>
          <p:cNvSpPr/>
          <p:nvPr/>
        </p:nvSpPr>
        <p:spPr>
          <a:xfrm>
            <a:off x="0" y="0"/>
            <a:ext cx="12192000" cy="68580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Oswald Light"/>
              <a:ea typeface="Oswald Light"/>
              <a:cs typeface="Oswald Light"/>
              <a:sym typeface="Oswald Light"/>
            </a:endParaRPr>
          </a:p>
        </p:txBody>
      </p:sp>
      <p:sp>
        <p:nvSpPr>
          <p:cNvPr id="680" name="Google Shape;680;p41"/>
          <p:cNvSpPr/>
          <p:nvPr/>
        </p:nvSpPr>
        <p:spPr>
          <a:xfrm>
            <a:off x="940159" y="936478"/>
            <a:ext cx="10314136" cy="4982284"/>
          </a:xfrm>
          <a:prstGeom prst="rect">
            <a:avLst/>
          </a:prstGeom>
          <a:noFill/>
          <a:ln cap="flat" cmpd="sng" w="38100">
            <a:solidFill>
              <a:srgbClr val="E28BC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Oswald Light"/>
              <a:ea typeface="Oswald Light"/>
              <a:cs typeface="Oswald Light"/>
              <a:sym typeface="Oswald Light"/>
            </a:endParaRPr>
          </a:p>
        </p:txBody>
      </p:sp>
      <p:sp>
        <p:nvSpPr>
          <p:cNvPr id="681" name="Google Shape;681;p41"/>
          <p:cNvSpPr txBox="1"/>
          <p:nvPr>
            <p:ph idx="4294967295" type="ctrTitle"/>
          </p:nvPr>
        </p:nvSpPr>
        <p:spPr>
          <a:xfrm>
            <a:off x="944732" y="553079"/>
            <a:ext cx="3909414" cy="1166217"/>
          </a:xfrm>
          <a:prstGeom prst="rect">
            <a:avLst/>
          </a:prstGeom>
          <a:noFill/>
          <a:ln>
            <a:noFill/>
          </a:ln>
        </p:spPr>
        <p:txBody>
          <a:bodyPr anchorCtr="0" anchor="t" bIns="45700" lIns="91425" spcFirstLastPara="1" rIns="91425" wrap="square" tIns="45700">
            <a:normAutofit/>
          </a:bodyPr>
          <a:lstStyle/>
          <a:p>
            <a:pPr indent="0" lvl="0" marL="0" marR="0" rtl="0" algn="l">
              <a:lnSpc>
                <a:spcPct val="110000"/>
              </a:lnSpc>
              <a:spcBef>
                <a:spcPts val="0"/>
              </a:spcBef>
              <a:spcAft>
                <a:spcPts val="0"/>
              </a:spcAft>
              <a:buClr>
                <a:schemeClr val="dk1"/>
              </a:buClr>
              <a:buSzPts val="2000"/>
              <a:buFont typeface="Oswald"/>
              <a:buNone/>
            </a:pPr>
            <a:r>
              <a:rPr b="1" i="0" lang="en-US" sz="2000" u="none" cap="none" strike="noStrike">
                <a:solidFill>
                  <a:schemeClr val="dk1"/>
                </a:solidFill>
                <a:latin typeface="Oswald"/>
                <a:ea typeface="Oswald"/>
                <a:cs typeface="Oswald"/>
                <a:sym typeface="Oswald"/>
              </a:rPr>
              <a:t>6.2 IR TEAM PERFORMANCE METRICS</a:t>
            </a:r>
            <a:endParaRPr/>
          </a:p>
        </p:txBody>
      </p:sp>
      <p:grpSp>
        <p:nvGrpSpPr>
          <p:cNvPr id="682" name="Google Shape;682;p41"/>
          <p:cNvGrpSpPr/>
          <p:nvPr/>
        </p:nvGrpSpPr>
        <p:grpSpPr>
          <a:xfrm>
            <a:off x="1302108" y="1711399"/>
            <a:ext cx="9552888" cy="3887506"/>
            <a:chOff x="0" y="0"/>
            <a:chExt cx="9552888" cy="3887506"/>
          </a:xfrm>
        </p:grpSpPr>
        <p:sp>
          <p:nvSpPr>
            <p:cNvPr id="683" name="Google Shape;683;p41"/>
            <p:cNvSpPr/>
            <p:nvPr/>
          </p:nvSpPr>
          <p:spPr>
            <a:xfrm>
              <a:off x="0" y="0"/>
              <a:ext cx="7355724" cy="699751"/>
            </a:xfrm>
            <a:prstGeom prst="roundRect">
              <a:avLst>
                <a:gd fmla="val 10000" name="adj"/>
              </a:avLst>
            </a:prstGeom>
            <a:solidFill>
              <a:srgbClr val="9F2BBE"/>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41"/>
            <p:cNvSpPr txBox="1"/>
            <p:nvPr/>
          </p:nvSpPr>
          <p:spPr>
            <a:xfrm>
              <a:off x="20495" y="20495"/>
              <a:ext cx="6518767" cy="658761"/>
            </a:xfrm>
            <a:prstGeom prst="rect">
              <a:avLst/>
            </a:prstGeom>
            <a:noFill/>
            <a:ln>
              <a:noFill/>
            </a:ln>
          </p:spPr>
          <p:txBody>
            <a:bodyPr anchorCtr="0" anchor="ctr" bIns="68575" lIns="68575" spcFirstLastPara="1" rIns="68575" wrap="square" tIns="68575">
              <a:noAutofit/>
            </a:bodyPr>
            <a:lstStyle/>
            <a:p>
              <a:pPr indent="0" lvl="0" marL="0" marR="0" rtl="0" algn="l">
                <a:lnSpc>
                  <a:spcPct val="90000"/>
                </a:lnSpc>
                <a:spcBef>
                  <a:spcPts val="0"/>
                </a:spcBef>
                <a:spcAft>
                  <a:spcPts val="0"/>
                </a:spcAft>
                <a:buClr>
                  <a:schemeClr val="lt1"/>
                </a:buClr>
                <a:buSzPts val="1800"/>
                <a:buFont typeface="Oswald Light"/>
                <a:buNone/>
              </a:pPr>
              <a:r>
                <a:rPr b="0" i="0" lang="en-US" sz="1800" u="none" cap="none" strike="noStrike">
                  <a:solidFill>
                    <a:schemeClr val="lt1"/>
                  </a:solidFill>
                  <a:latin typeface="Oswald Light"/>
                  <a:ea typeface="Oswald Light"/>
                  <a:cs typeface="Oswald Light"/>
                  <a:sym typeface="Oswald Light"/>
                </a:rPr>
                <a:t>Time taken to detect the phishing simulation</a:t>
              </a:r>
              <a:endParaRPr/>
            </a:p>
          </p:txBody>
        </p:sp>
        <p:sp>
          <p:nvSpPr>
            <p:cNvPr id="685" name="Google Shape;685;p41"/>
            <p:cNvSpPr/>
            <p:nvPr/>
          </p:nvSpPr>
          <p:spPr>
            <a:xfrm>
              <a:off x="549291" y="796938"/>
              <a:ext cx="7355724" cy="699751"/>
            </a:xfrm>
            <a:prstGeom prst="roundRect">
              <a:avLst>
                <a:gd fmla="val 10000" name="adj"/>
              </a:avLst>
            </a:prstGeom>
            <a:solidFill>
              <a:srgbClr val="763FCF"/>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41"/>
            <p:cNvSpPr txBox="1"/>
            <p:nvPr/>
          </p:nvSpPr>
          <p:spPr>
            <a:xfrm>
              <a:off x="569786" y="817433"/>
              <a:ext cx="6310605" cy="658761"/>
            </a:xfrm>
            <a:prstGeom prst="rect">
              <a:avLst/>
            </a:prstGeom>
            <a:noFill/>
            <a:ln>
              <a:noFill/>
            </a:ln>
          </p:spPr>
          <p:txBody>
            <a:bodyPr anchorCtr="0" anchor="ctr" bIns="68575" lIns="68575" spcFirstLastPara="1" rIns="68575" wrap="square" tIns="68575">
              <a:noAutofit/>
            </a:bodyPr>
            <a:lstStyle/>
            <a:p>
              <a:pPr indent="0" lvl="0" marL="0" marR="0" rtl="0" algn="l">
                <a:lnSpc>
                  <a:spcPct val="90000"/>
                </a:lnSpc>
                <a:spcBef>
                  <a:spcPts val="0"/>
                </a:spcBef>
                <a:spcAft>
                  <a:spcPts val="0"/>
                </a:spcAft>
                <a:buClr>
                  <a:schemeClr val="lt1"/>
                </a:buClr>
                <a:buSzPts val="1800"/>
                <a:buFont typeface="Oswald Light"/>
                <a:buNone/>
              </a:pPr>
              <a:r>
                <a:rPr b="0" i="0" lang="en-US" sz="1800" u="none" cap="none" strike="noStrike">
                  <a:solidFill>
                    <a:schemeClr val="lt1"/>
                  </a:solidFill>
                  <a:latin typeface="Oswald Light"/>
                  <a:ea typeface="Oswald Light"/>
                  <a:cs typeface="Oswald Light"/>
                  <a:sym typeface="Oswald Light"/>
                </a:rPr>
                <a:t>Time taken to respond and mitigate the attack</a:t>
              </a:r>
              <a:endParaRPr/>
            </a:p>
          </p:txBody>
        </p:sp>
        <p:sp>
          <p:nvSpPr>
            <p:cNvPr id="687" name="Google Shape;687;p41"/>
            <p:cNvSpPr/>
            <p:nvPr/>
          </p:nvSpPr>
          <p:spPr>
            <a:xfrm>
              <a:off x="1098582" y="1593877"/>
              <a:ext cx="7355724" cy="699751"/>
            </a:xfrm>
            <a:prstGeom prst="roundRect">
              <a:avLst>
                <a:gd fmla="val 10000" name="adj"/>
              </a:avLst>
            </a:prstGeom>
            <a:solidFill>
              <a:srgbClr val="3940C2"/>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41"/>
            <p:cNvSpPr txBox="1"/>
            <p:nvPr/>
          </p:nvSpPr>
          <p:spPr>
            <a:xfrm>
              <a:off x="1119077" y="1614372"/>
              <a:ext cx="6310605" cy="658761"/>
            </a:xfrm>
            <a:prstGeom prst="rect">
              <a:avLst/>
            </a:prstGeom>
            <a:noFill/>
            <a:ln>
              <a:noFill/>
            </a:ln>
          </p:spPr>
          <p:txBody>
            <a:bodyPr anchorCtr="0" anchor="ctr" bIns="68575" lIns="68575" spcFirstLastPara="1" rIns="68575" wrap="square" tIns="68575">
              <a:noAutofit/>
            </a:bodyPr>
            <a:lstStyle/>
            <a:p>
              <a:pPr indent="0" lvl="0" marL="0" marR="0" rtl="0" algn="l">
                <a:lnSpc>
                  <a:spcPct val="90000"/>
                </a:lnSpc>
                <a:spcBef>
                  <a:spcPts val="0"/>
                </a:spcBef>
                <a:spcAft>
                  <a:spcPts val="0"/>
                </a:spcAft>
                <a:buClr>
                  <a:schemeClr val="lt1"/>
                </a:buClr>
                <a:buSzPts val="1800"/>
                <a:buFont typeface="Oswald Light"/>
                <a:buNone/>
              </a:pPr>
              <a:r>
                <a:rPr b="0" i="0" lang="en-US" sz="1800" u="none" cap="none" strike="noStrike">
                  <a:solidFill>
                    <a:schemeClr val="lt1"/>
                  </a:solidFill>
                  <a:latin typeface="Oswald Light"/>
                  <a:ea typeface="Oswald Light"/>
                  <a:cs typeface="Oswald Light"/>
                  <a:sym typeface="Oswald Light"/>
                </a:rPr>
                <a:t>Accuracy of the analysis and containment</a:t>
              </a:r>
              <a:endParaRPr/>
            </a:p>
          </p:txBody>
        </p:sp>
        <p:sp>
          <p:nvSpPr>
            <p:cNvPr id="689" name="Google Shape;689;p41"/>
            <p:cNvSpPr/>
            <p:nvPr/>
          </p:nvSpPr>
          <p:spPr>
            <a:xfrm>
              <a:off x="1647873" y="2390816"/>
              <a:ext cx="7355724" cy="699751"/>
            </a:xfrm>
            <a:prstGeom prst="roundRect">
              <a:avLst>
                <a:gd fmla="val 10000" name="adj"/>
              </a:avLst>
            </a:prstGeom>
            <a:solidFill>
              <a:srgbClr val="3F81CF"/>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41"/>
            <p:cNvSpPr txBox="1"/>
            <p:nvPr/>
          </p:nvSpPr>
          <p:spPr>
            <a:xfrm>
              <a:off x="1668368" y="2411311"/>
              <a:ext cx="6310605" cy="658761"/>
            </a:xfrm>
            <a:prstGeom prst="rect">
              <a:avLst/>
            </a:prstGeom>
            <a:noFill/>
            <a:ln>
              <a:noFill/>
            </a:ln>
          </p:spPr>
          <p:txBody>
            <a:bodyPr anchorCtr="0" anchor="ctr" bIns="68575" lIns="68575" spcFirstLastPara="1" rIns="68575" wrap="square" tIns="68575">
              <a:noAutofit/>
            </a:bodyPr>
            <a:lstStyle/>
            <a:p>
              <a:pPr indent="0" lvl="0" marL="0" marR="0" rtl="0" algn="l">
                <a:lnSpc>
                  <a:spcPct val="90000"/>
                </a:lnSpc>
                <a:spcBef>
                  <a:spcPts val="0"/>
                </a:spcBef>
                <a:spcAft>
                  <a:spcPts val="0"/>
                </a:spcAft>
                <a:buClr>
                  <a:schemeClr val="lt1"/>
                </a:buClr>
                <a:buSzPts val="1800"/>
                <a:buFont typeface="Oswald Light"/>
                <a:buNone/>
              </a:pPr>
              <a:r>
                <a:rPr b="0" i="0" lang="en-US" sz="1800" u="none" cap="none" strike="noStrike">
                  <a:solidFill>
                    <a:schemeClr val="lt1"/>
                  </a:solidFill>
                  <a:latin typeface="Oswald Light"/>
                  <a:ea typeface="Oswald Light"/>
                  <a:cs typeface="Oswald Light"/>
                  <a:sym typeface="Oswald Light"/>
                </a:rPr>
                <a:t>Improvement in user awareness before and after training</a:t>
              </a:r>
              <a:endParaRPr/>
            </a:p>
          </p:txBody>
        </p:sp>
        <p:sp>
          <p:nvSpPr>
            <p:cNvPr id="691" name="Google Shape;691;p41"/>
            <p:cNvSpPr/>
            <p:nvPr/>
          </p:nvSpPr>
          <p:spPr>
            <a:xfrm>
              <a:off x="2197164" y="3187755"/>
              <a:ext cx="7355724" cy="699751"/>
            </a:xfrm>
            <a:prstGeom prst="roundRect">
              <a:avLst>
                <a:gd fmla="val 10000" name="adj"/>
              </a:avLst>
            </a:prstGeom>
            <a:solidFill>
              <a:srgbClr val="2BABBE"/>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41"/>
            <p:cNvSpPr txBox="1"/>
            <p:nvPr/>
          </p:nvSpPr>
          <p:spPr>
            <a:xfrm>
              <a:off x="2217659" y="3208250"/>
              <a:ext cx="6310605" cy="658761"/>
            </a:xfrm>
            <a:prstGeom prst="rect">
              <a:avLst/>
            </a:prstGeom>
            <a:noFill/>
            <a:ln>
              <a:noFill/>
            </a:ln>
          </p:spPr>
          <p:txBody>
            <a:bodyPr anchorCtr="0" anchor="ctr" bIns="68575" lIns="68575" spcFirstLastPara="1" rIns="68575" wrap="square" tIns="68575">
              <a:noAutofit/>
            </a:bodyPr>
            <a:lstStyle/>
            <a:p>
              <a:pPr indent="0" lvl="0" marL="0" marR="0" rtl="0" algn="l">
                <a:lnSpc>
                  <a:spcPct val="90000"/>
                </a:lnSpc>
                <a:spcBef>
                  <a:spcPts val="0"/>
                </a:spcBef>
                <a:spcAft>
                  <a:spcPts val="0"/>
                </a:spcAft>
                <a:buClr>
                  <a:schemeClr val="lt1"/>
                </a:buClr>
                <a:buSzPts val="1800"/>
                <a:buFont typeface="Oswald Light"/>
                <a:buNone/>
              </a:pPr>
              <a:r>
                <a:rPr b="0" i="0" lang="en-US" sz="1800" u="none" cap="none" strike="noStrike">
                  <a:solidFill>
                    <a:schemeClr val="lt1"/>
                  </a:solidFill>
                  <a:latin typeface="Oswald Light"/>
                  <a:ea typeface="Oswald Light"/>
                  <a:cs typeface="Oswald Light"/>
                  <a:sym typeface="Oswald Light"/>
                </a:rPr>
                <a:t>Reduction in the number of phishing-related incidents post-training</a:t>
              </a:r>
              <a:endParaRPr/>
            </a:p>
          </p:txBody>
        </p:sp>
        <p:sp>
          <p:nvSpPr>
            <p:cNvPr id="693" name="Google Shape;693;p41"/>
            <p:cNvSpPr/>
            <p:nvPr/>
          </p:nvSpPr>
          <p:spPr>
            <a:xfrm>
              <a:off x="6900886" y="511207"/>
              <a:ext cx="454838" cy="454838"/>
            </a:xfrm>
            <a:prstGeom prst="downArrow">
              <a:avLst>
                <a:gd fmla="val 55000" name="adj1"/>
                <a:gd fmla="val 45000" name="adj2"/>
              </a:avLst>
            </a:prstGeom>
            <a:solidFill>
              <a:srgbClr val="DFCAE8">
                <a:alpha val="89803"/>
              </a:srgbClr>
            </a:solidFill>
            <a:ln cap="flat" cmpd="sng" w="12700">
              <a:solidFill>
                <a:srgbClr val="DFCAE8">
                  <a:alpha val="89803"/>
                </a:srgb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41"/>
            <p:cNvSpPr txBox="1"/>
            <p:nvPr/>
          </p:nvSpPr>
          <p:spPr>
            <a:xfrm>
              <a:off x="7003225" y="511207"/>
              <a:ext cx="250160" cy="342266"/>
            </a:xfrm>
            <a:prstGeom prst="rect">
              <a:avLst/>
            </a:prstGeom>
            <a:noFill/>
            <a:ln>
              <a:noFill/>
            </a:ln>
          </p:spPr>
          <p:txBody>
            <a:bodyPr anchorCtr="0" anchor="ctr" bIns="26650" lIns="26650" spcFirstLastPara="1" rIns="26650" wrap="square" tIns="26650">
              <a:noAutofit/>
            </a:bodyPr>
            <a:lstStyle/>
            <a:p>
              <a:pPr indent="0" lvl="0" marL="0" marR="0" rtl="0" algn="ctr">
                <a:lnSpc>
                  <a:spcPct val="90000"/>
                </a:lnSpc>
                <a:spcBef>
                  <a:spcPts val="0"/>
                </a:spcBef>
                <a:spcAft>
                  <a:spcPts val="0"/>
                </a:spcAft>
                <a:buClr>
                  <a:schemeClr val="dk1"/>
                </a:buClr>
                <a:buSzPts val="2100"/>
                <a:buFont typeface="Oswald Light"/>
                <a:buNone/>
              </a:pPr>
              <a:r>
                <a:t/>
              </a:r>
              <a:endParaRPr b="0" i="0" sz="2100" u="none" cap="none" strike="noStrike">
                <a:solidFill>
                  <a:schemeClr val="dk1"/>
                </a:solidFill>
                <a:latin typeface="Oswald Light"/>
                <a:ea typeface="Oswald Light"/>
                <a:cs typeface="Oswald Light"/>
                <a:sym typeface="Oswald Light"/>
              </a:endParaRPr>
            </a:p>
          </p:txBody>
        </p:sp>
        <p:sp>
          <p:nvSpPr>
            <p:cNvPr id="695" name="Google Shape;695;p41"/>
            <p:cNvSpPr/>
            <p:nvPr/>
          </p:nvSpPr>
          <p:spPr>
            <a:xfrm>
              <a:off x="7450177" y="1308146"/>
              <a:ext cx="454838" cy="454838"/>
            </a:xfrm>
            <a:prstGeom prst="downArrow">
              <a:avLst>
                <a:gd fmla="val 55000" name="adj1"/>
                <a:gd fmla="val 45000" name="adj2"/>
              </a:avLst>
            </a:prstGeom>
            <a:solidFill>
              <a:srgbClr val="D4CDED">
                <a:alpha val="89803"/>
              </a:srgbClr>
            </a:solidFill>
            <a:ln cap="flat" cmpd="sng" w="12700">
              <a:solidFill>
                <a:srgbClr val="D4CDED">
                  <a:alpha val="89803"/>
                </a:srgb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41"/>
            <p:cNvSpPr txBox="1"/>
            <p:nvPr/>
          </p:nvSpPr>
          <p:spPr>
            <a:xfrm>
              <a:off x="7552516" y="1308146"/>
              <a:ext cx="250160" cy="342266"/>
            </a:xfrm>
            <a:prstGeom prst="rect">
              <a:avLst/>
            </a:prstGeom>
            <a:noFill/>
            <a:ln>
              <a:noFill/>
            </a:ln>
          </p:spPr>
          <p:txBody>
            <a:bodyPr anchorCtr="0" anchor="ctr" bIns="26650" lIns="26650" spcFirstLastPara="1" rIns="26650" wrap="square" tIns="26650">
              <a:noAutofit/>
            </a:bodyPr>
            <a:lstStyle/>
            <a:p>
              <a:pPr indent="0" lvl="0" marL="0" marR="0" rtl="0" algn="ctr">
                <a:lnSpc>
                  <a:spcPct val="90000"/>
                </a:lnSpc>
                <a:spcBef>
                  <a:spcPts val="0"/>
                </a:spcBef>
                <a:spcAft>
                  <a:spcPts val="0"/>
                </a:spcAft>
                <a:buClr>
                  <a:schemeClr val="dk1"/>
                </a:buClr>
                <a:buSzPts val="2100"/>
                <a:buFont typeface="Oswald Light"/>
                <a:buNone/>
              </a:pPr>
              <a:r>
                <a:t/>
              </a:r>
              <a:endParaRPr b="0" i="0" sz="2100" u="none" cap="none" strike="noStrike">
                <a:solidFill>
                  <a:schemeClr val="dk1"/>
                </a:solidFill>
                <a:latin typeface="Oswald Light"/>
                <a:ea typeface="Oswald Light"/>
                <a:cs typeface="Oswald Light"/>
                <a:sym typeface="Oswald Light"/>
              </a:endParaRPr>
            </a:p>
          </p:txBody>
        </p:sp>
        <p:sp>
          <p:nvSpPr>
            <p:cNvPr id="697" name="Google Shape;697;p41"/>
            <p:cNvSpPr/>
            <p:nvPr/>
          </p:nvSpPr>
          <p:spPr>
            <a:xfrm>
              <a:off x="7999468" y="2093422"/>
              <a:ext cx="454838" cy="454838"/>
            </a:xfrm>
            <a:prstGeom prst="downArrow">
              <a:avLst>
                <a:gd fmla="val 55000" name="adj1"/>
                <a:gd fmla="val 45000" name="adj2"/>
              </a:avLst>
            </a:prstGeom>
            <a:solidFill>
              <a:srgbClr val="CDCDE7">
                <a:alpha val="89803"/>
              </a:srgbClr>
            </a:solidFill>
            <a:ln cap="flat" cmpd="sng" w="12700">
              <a:solidFill>
                <a:srgbClr val="CDCDE7">
                  <a:alpha val="89803"/>
                </a:srgb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41"/>
            <p:cNvSpPr txBox="1"/>
            <p:nvPr/>
          </p:nvSpPr>
          <p:spPr>
            <a:xfrm>
              <a:off x="8101807" y="2093422"/>
              <a:ext cx="250160" cy="342266"/>
            </a:xfrm>
            <a:prstGeom prst="rect">
              <a:avLst/>
            </a:prstGeom>
            <a:noFill/>
            <a:ln>
              <a:noFill/>
            </a:ln>
          </p:spPr>
          <p:txBody>
            <a:bodyPr anchorCtr="0" anchor="ctr" bIns="26650" lIns="26650" spcFirstLastPara="1" rIns="26650" wrap="square" tIns="26650">
              <a:noAutofit/>
            </a:bodyPr>
            <a:lstStyle/>
            <a:p>
              <a:pPr indent="0" lvl="0" marL="0" marR="0" rtl="0" algn="ctr">
                <a:lnSpc>
                  <a:spcPct val="90000"/>
                </a:lnSpc>
                <a:spcBef>
                  <a:spcPts val="0"/>
                </a:spcBef>
                <a:spcAft>
                  <a:spcPts val="0"/>
                </a:spcAft>
                <a:buClr>
                  <a:schemeClr val="dk1"/>
                </a:buClr>
                <a:buSzPts val="2100"/>
                <a:buFont typeface="Oswald Light"/>
                <a:buNone/>
              </a:pPr>
              <a:r>
                <a:t/>
              </a:r>
              <a:endParaRPr b="0" i="0" sz="2100" u="none" cap="none" strike="noStrike">
                <a:solidFill>
                  <a:schemeClr val="dk1"/>
                </a:solidFill>
                <a:latin typeface="Oswald Light"/>
                <a:ea typeface="Oswald Light"/>
                <a:cs typeface="Oswald Light"/>
                <a:sym typeface="Oswald Light"/>
              </a:endParaRPr>
            </a:p>
          </p:txBody>
        </p:sp>
        <p:sp>
          <p:nvSpPr>
            <p:cNvPr id="699" name="Google Shape;699;p41"/>
            <p:cNvSpPr/>
            <p:nvPr/>
          </p:nvSpPr>
          <p:spPr>
            <a:xfrm>
              <a:off x="8548759" y="2898136"/>
              <a:ext cx="454838" cy="454838"/>
            </a:xfrm>
            <a:prstGeom prst="downArrow">
              <a:avLst>
                <a:gd fmla="val 55000" name="adj1"/>
                <a:gd fmla="val 45000" name="adj2"/>
              </a:avLst>
            </a:prstGeom>
            <a:solidFill>
              <a:srgbClr val="CDD7ED">
                <a:alpha val="89803"/>
              </a:srgbClr>
            </a:solidFill>
            <a:ln cap="flat" cmpd="sng" w="12700">
              <a:solidFill>
                <a:srgbClr val="CDD7ED">
                  <a:alpha val="89803"/>
                </a:srgb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41"/>
            <p:cNvSpPr txBox="1"/>
            <p:nvPr/>
          </p:nvSpPr>
          <p:spPr>
            <a:xfrm>
              <a:off x="8651098" y="2898136"/>
              <a:ext cx="250160" cy="342266"/>
            </a:xfrm>
            <a:prstGeom prst="rect">
              <a:avLst/>
            </a:prstGeom>
            <a:noFill/>
            <a:ln>
              <a:noFill/>
            </a:ln>
          </p:spPr>
          <p:txBody>
            <a:bodyPr anchorCtr="0" anchor="ctr" bIns="26650" lIns="26650" spcFirstLastPara="1" rIns="26650" wrap="square" tIns="26650">
              <a:noAutofit/>
            </a:bodyPr>
            <a:lstStyle/>
            <a:p>
              <a:pPr indent="0" lvl="0" marL="0" marR="0" rtl="0" algn="ctr">
                <a:lnSpc>
                  <a:spcPct val="90000"/>
                </a:lnSpc>
                <a:spcBef>
                  <a:spcPts val="0"/>
                </a:spcBef>
                <a:spcAft>
                  <a:spcPts val="0"/>
                </a:spcAft>
                <a:buClr>
                  <a:schemeClr val="dk1"/>
                </a:buClr>
                <a:buSzPts val="2100"/>
                <a:buFont typeface="Oswald Light"/>
                <a:buNone/>
              </a:pPr>
              <a:r>
                <a:t/>
              </a:r>
              <a:endParaRPr b="0" i="0" sz="2100" u="none" cap="none" strike="noStrike">
                <a:solidFill>
                  <a:schemeClr val="dk1"/>
                </a:solidFill>
                <a:latin typeface="Oswald Light"/>
                <a:ea typeface="Oswald Light"/>
                <a:cs typeface="Oswald Light"/>
                <a:sym typeface="Oswald Light"/>
              </a:endParaRPr>
            </a:p>
          </p:txBody>
        </p:sp>
      </p:grpSp>
    </p:spTree>
  </p:cSld>
  <p:clrMapOvr>
    <a:masterClrMapping/>
  </p:clrMapOvr>
  <p:transition spd="slow">
    <p:wipe dir="l"/>
  </p:transition>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704" name="Shape 704"/>
        <p:cNvGrpSpPr/>
        <p:nvPr/>
      </p:nvGrpSpPr>
      <p:grpSpPr>
        <a:xfrm>
          <a:off x="0" y="0"/>
          <a:ext cx="0" cy="0"/>
          <a:chOff x="0" y="0"/>
          <a:chExt cx="0" cy="0"/>
        </a:xfrm>
      </p:grpSpPr>
      <p:sp>
        <p:nvSpPr>
          <p:cNvPr id="705" name="Google Shape;705;p42"/>
          <p:cNvSpPr/>
          <p:nvPr/>
        </p:nvSpPr>
        <p:spPr>
          <a:xfrm>
            <a:off x="0" y="0"/>
            <a:ext cx="12192000" cy="68580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Oswald Light"/>
              <a:ea typeface="Oswald Light"/>
              <a:cs typeface="Oswald Light"/>
              <a:sym typeface="Oswald Light"/>
            </a:endParaRPr>
          </a:p>
        </p:txBody>
      </p:sp>
      <p:sp>
        <p:nvSpPr>
          <p:cNvPr id="706" name="Google Shape;706;p42"/>
          <p:cNvSpPr/>
          <p:nvPr/>
        </p:nvSpPr>
        <p:spPr>
          <a:xfrm>
            <a:off x="940159" y="936478"/>
            <a:ext cx="10314136" cy="4982284"/>
          </a:xfrm>
          <a:prstGeom prst="rect">
            <a:avLst/>
          </a:prstGeom>
          <a:noFill/>
          <a:ln cap="flat" cmpd="sng" w="38100">
            <a:solidFill>
              <a:srgbClr val="E28BC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Oswald Light"/>
              <a:ea typeface="Oswald Light"/>
              <a:cs typeface="Oswald Light"/>
              <a:sym typeface="Oswald Light"/>
            </a:endParaRPr>
          </a:p>
        </p:txBody>
      </p:sp>
      <p:sp>
        <p:nvSpPr>
          <p:cNvPr id="707" name="Google Shape;707;p42"/>
          <p:cNvSpPr txBox="1"/>
          <p:nvPr>
            <p:ph idx="4294967295" type="ctrTitle"/>
          </p:nvPr>
        </p:nvSpPr>
        <p:spPr>
          <a:xfrm>
            <a:off x="944732" y="357430"/>
            <a:ext cx="3909414" cy="1166217"/>
          </a:xfrm>
          <a:prstGeom prst="rect">
            <a:avLst/>
          </a:prstGeom>
          <a:noFill/>
          <a:ln>
            <a:noFill/>
          </a:ln>
        </p:spPr>
        <p:txBody>
          <a:bodyPr anchorCtr="0" anchor="t" bIns="45700" lIns="91425" spcFirstLastPara="1" rIns="91425" wrap="square" tIns="45700">
            <a:normAutofit/>
          </a:bodyPr>
          <a:lstStyle/>
          <a:p>
            <a:pPr indent="0" lvl="0" marL="0" marR="0" rtl="0" algn="l">
              <a:lnSpc>
                <a:spcPct val="120000"/>
              </a:lnSpc>
              <a:spcBef>
                <a:spcPts val="0"/>
              </a:spcBef>
              <a:spcAft>
                <a:spcPts val="0"/>
              </a:spcAft>
              <a:buClr>
                <a:schemeClr val="dk1"/>
              </a:buClr>
              <a:buSzPts val="2600"/>
              <a:buFont typeface="Oswald"/>
              <a:buNone/>
            </a:pPr>
            <a:r>
              <a:rPr b="1" i="0" lang="en-US" sz="2600" u="none" cap="none" strike="noStrike">
                <a:solidFill>
                  <a:schemeClr val="dk1"/>
                </a:solidFill>
                <a:latin typeface="Oswald"/>
                <a:ea typeface="Oswald"/>
                <a:cs typeface="Oswald"/>
                <a:sym typeface="Oswald"/>
              </a:rPr>
              <a:t>THE ROOT CAUSE OF PHISHING ATTACK</a:t>
            </a:r>
            <a:endParaRPr/>
          </a:p>
        </p:txBody>
      </p:sp>
      <p:grpSp>
        <p:nvGrpSpPr>
          <p:cNvPr id="708" name="Google Shape;708;p42"/>
          <p:cNvGrpSpPr/>
          <p:nvPr/>
        </p:nvGrpSpPr>
        <p:grpSpPr>
          <a:xfrm>
            <a:off x="1343298" y="1517822"/>
            <a:ext cx="9311932" cy="4133949"/>
            <a:chOff x="0" y="2071"/>
            <a:chExt cx="9311932" cy="4133949"/>
          </a:xfrm>
        </p:grpSpPr>
        <p:sp>
          <p:nvSpPr>
            <p:cNvPr id="709" name="Google Shape;709;p42"/>
            <p:cNvSpPr/>
            <p:nvPr/>
          </p:nvSpPr>
          <p:spPr>
            <a:xfrm rot="5400000">
              <a:off x="5933661" y="-2479681"/>
              <a:ext cx="796905" cy="5959637"/>
            </a:xfrm>
            <a:prstGeom prst="round2SameRect">
              <a:avLst>
                <a:gd fmla="val 16667" name="adj1"/>
                <a:gd fmla="val 0" name="adj2"/>
              </a:avLst>
            </a:prstGeom>
            <a:solidFill>
              <a:srgbClr val="EDCDE4">
                <a:alpha val="89803"/>
              </a:srgbClr>
            </a:solidFill>
            <a:ln cap="flat" cmpd="sng" w="12700">
              <a:solidFill>
                <a:srgbClr val="EDCDE4">
                  <a:alpha val="89803"/>
                </a:srgb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42"/>
            <p:cNvSpPr txBox="1"/>
            <p:nvPr/>
          </p:nvSpPr>
          <p:spPr>
            <a:xfrm>
              <a:off x="3352295" y="140587"/>
              <a:ext cx="5920735" cy="719101"/>
            </a:xfrm>
            <a:prstGeom prst="rect">
              <a:avLst/>
            </a:prstGeom>
            <a:noFill/>
            <a:ln>
              <a:noFill/>
            </a:ln>
          </p:spPr>
          <p:txBody>
            <a:bodyPr anchorCtr="0" anchor="ctr" bIns="28575" lIns="57150" spcFirstLastPara="1" rIns="57150" wrap="square" tIns="28575">
              <a:noAutofit/>
            </a:bodyPr>
            <a:lstStyle/>
            <a:p>
              <a:pPr indent="-114300" lvl="1" marL="114300" marR="0" rtl="0" algn="l">
                <a:lnSpc>
                  <a:spcPct val="90000"/>
                </a:lnSpc>
                <a:spcBef>
                  <a:spcPts val="0"/>
                </a:spcBef>
                <a:spcAft>
                  <a:spcPts val="0"/>
                </a:spcAft>
                <a:buClr>
                  <a:schemeClr val="dk1"/>
                </a:buClr>
                <a:buSzPts val="1500"/>
                <a:buFont typeface="Oswald Light"/>
                <a:buChar char="•"/>
              </a:pPr>
              <a:r>
                <a:rPr b="0" i="0" lang="en-US" sz="1500" u="none" cap="none" strike="noStrike">
                  <a:solidFill>
                    <a:schemeClr val="dk1"/>
                  </a:solidFill>
                  <a:latin typeface="Oswald Light"/>
                  <a:ea typeface="Oswald Light"/>
                  <a:cs typeface="Oswald Light"/>
                  <a:sym typeface="Oswald Light"/>
                </a:rPr>
                <a:t>Employees were unaware of the basic signs of phishing</a:t>
              </a:r>
              <a:endParaRPr/>
            </a:p>
          </p:txBody>
        </p:sp>
        <p:sp>
          <p:nvSpPr>
            <p:cNvPr id="711" name="Google Shape;711;p42"/>
            <p:cNvSpPr/>
            <p:nvPr/>
          </p:nvSpPr>
          <p:spPr>
            <a:xfrm>
              <a:off x="0" y="2071"/>
              <a:ext cx="3352295" cy="996132"/>
            </a:xfrm>
            <a:prstGeom prst="roundRect">
              <a:avLst>
                <a:gd fmla="val 16667" name="adj"/>
              </a:avLst>
            </a:prstGeom>
            <a:solidFill>
              <a:srgbClr val="CF3FB1"/>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42"/>
            <p:cNvSpPr txBox="1"/>
            <p:nvPr/>
          </p:nvSpPr>
          <p:spPr>
            <a:xfrm>
              <a:off x="48627" y="50698"/>
              <a:ext cx="3255041" cy="898878"/>
            </a:xfrm>
            <a:prstGeom prst="rect">
              <a:avLst/>
            </a:prstGeom>
            <a:noFill/>
            <a:ln>
              <a:noFill/>
            </a:ln>
          </p:spPr>
          <p:txBody>
            <a:bodyPr anchorCtr="0" anchor="ctr" bIns="49525" lIns="99050" spcFirstLastPara="1" rIns="99050" wrap="square" tIns="49525">
              <a:noAutofit/>
            </a:bodyPr>
            <a:lstStyle/>
            <a:p>
              <a:pPr indent="0" lvl="0" marL="0" marR="0" rtl="0" algn="ctr">
                <a:lnSpc>
                  <a:spcPct val="90000"/>
                </a:lnSpc>
                <a:spcBef>
                  <a:spcPts val="0"/>
                </a:spcBef>
                <a:spcAft>
                  <a:spcPts val="0"/>
                </a:spcAft>
                <a:buClr>
                  <a:schemeClr val="lt1"/>
                </a:buClr>
                <a:buSzPts val="2600"/>
                <a:buFont typeface="Oswald Light"/>
                <a:buNone/>
              </a:pPr>
              <a:r>
                <a:rPr b="1" i="0" lang="en-US" sz="2600" u="none" cap="none" strike="noStrike">
                  <a:solidFill>
                    <a:schemeClr val="lt1"/>
                  </a:solidFill>
                  <a:latin typeface="Oswald Light"/>
                  <a:ea typeface="Oswald Light"/>
                  <a:cs typeface="Oswald Light"/>
                  <a:sym typeface="Oswald Light"/>
                </a:rPr>
                <a:t>Lack of Awareness</a:t>
              </a:r>
              <a:endParaRPr/>
            </a:p>
          </p:txBody>
        </p:sp>
        <p:sp>
          <p:nvSpPr>
            <p:cNvPr id="713" name="Google Shape;713;p42"/>
            <p:cNvSpPr/>
            <p:nvPr/>
          </p:nvSpPr>
          <p:spPr>
            <a:xfrm rot="5400000">
              <a:off x="5933661" y="-1433742"/>
              <a:ext cx="796905" cy="5959637"/>
            </a:xfrm>
            <a:prstGeom prst="round2SameRect">
              <a:avLst>
                <a:gd fmla="val 16667" name="adj1"/>
                <a:gd fmla="val 0" name="adj2"/>
              </a:avLst>
            </a:prstGeom>
            <a:solidFill>
              <a:srgbClr val="EDCDE4">
                <a:alpha val="89803"/>
              </a:srgbClr>
            </a:solidFill>
            <a:ln cap="flat" cmpd="sng" w="12700">
              <a:solidFill>
                <a:srgbClr val="EDCDE4">
                  <a:alpha val="89803"/>
                </a:srgb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42"/>
            <p:cNvSpPr txBox="1"/>
            <p:nvPr/>
          </p:nvSpPr>
          <p:spPr>
            <a:xfrm>
              <a:off x="3352295" y="1186526"/>
              <a:ext cx="5920735" cy="719101"/>
            </a:xfrm>
            <a:prstGeom prst="rect">
              <a:avLst/>
            </a:prstGeom>
            <a:noFill/>
            <a:ln>
              <a:noFill/>
            </a:ln>
          </p:spPr>
          <p:txBody>
            <a:bodyPr anchorCtr="0" anchor="ctr" bIns="28575" lIns="57150" spcFirstLastPara="1" rIns="57150" wrap="square" tIns="28575">
              <a:noAutofit/>
            </a:bodyPr>
            <a:lstStyle/>
            <a:p>
              <a:pPr indent="-114300" lvl="1" marL="114300" marR="0" rtl="0" algn="l">
                <a:lnSpc>
                  <a:spcPct val="90000"/>
                </a:lnSpc>
                <a:spcBef>
                  <a:spcPts val="0"/>
                </a:spcBef>
                <a:spcAft>
                  <a:spcPts val="0"/>
                </a:spcAft>
                <a:buClr>
                  <a:schemeClr val="dk1"/>
                </a:buClr>
                <a:buSzPts val="1500"/>
                <a:buFont typeface="Oswald Light"/>
                <a:buChar char="•"/>
              </a:pPr>
              <a:r>
                <a:rPr b="0" i="0" lang="en-US" sz="1500" u="none" cap="none" strike="noStrike">
                  <a:solidFill>
                    <a:schemeClr val="dk1"/>
                  </a:solidFill>
                  <a:latin typeface="Oswald Light"/>
                  <a:ea typeface="Oswald Light"/>
                  <a:cs typeface="Oswald Light"/>
                  <a:sym typeface="Oswald Light"/>
                </a:rPr>
                <a:t>Previous training sessions did not focus enough on social engineering tactics and psychological manipulation used in phishing</a:t>
              </a:r>
              <a:endParaRPr/>
            </a:p>
          </p:txBody>
        </p:sp>
        <p:sp>
          <p:nvSpPr>
            <p:cNvPr id="715" name="Google Shape;715;p42"/>
            <p:cNvSpPr/>
            <p:nvPr/>
          </p:nvSpPr>
          <p:spPr>
            <a:xfrm>
              <a:off x="0" y="1048010"/>
              <a:ext cx="3352295" cy="996132"/>
            </a:xfrm>
            <a:prstGeom prst="roundRect">
              <a:avLst>
                <a:gd fmla="val 16667" name="adj"/>
              </a:avLst>
            </a:prstGeom>
            <a:solidFill>
              <a:srgbClr val="CF3FB1"/>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42"/>
            <p:cNvSpPr txBox="1"/>
            <p:nvPr/>
          </p:nvSpPr>
          <p:spPr>
            <a:xfrm>
              <a:off x="48627" y="1096637"/>
              <a:ext cx="3255041" cy="898878"/>
            </a:xfrm>
            <a:prstGeom prst="rect">
              <a:avLst/>
            </a:prstGeom>
            <a:noFill/>
            <a:ln>
              <a:noFill/>
            </a:ln>
          </p:spPr>
          <p:txBody>
            <a:bodyPr anchorCtr="0" anchor="ctr" bIns="49525" lIns="99050" spcFirstLastPara="1" rIns="99050" wrap="square" tIns="49525">
              <a:noAutofit/>
            </a:bodyPr>
            <a:lstStyle/>
            <a:p>
              <a:pPr indent="0" lvl="0" marL="0" marR="0" rtl="0" algn="ctr">
                <a:lnSpc>
                  <a:spcPct val="90000"/>
                </a:lnSpc>
                <a:spcBef>
                  <a:spcPts val="0"/>
                </a:spcBef>
                <a:spcAft>
                  <a:spcPts val="0"/>
                </a:spcAft>
                <a:buClr>
                  <a:schemeClr val="lt1"/>
                </a:buClr>
                <a:buSzPts val="2600"/>
                <a:buFont typeface="Oswald Light"/>
                <a:buNone/>
              </a:pPr>
              <a:r>
                <a:rPr b="1" i="0" lang="en-US" sz="2600" u="none" cap="none" strike="noStrike">
                  <a:solidFill>
                    <a:schemeClr val="lt1"/>
                  </a:solidFill>
                  <a:latin typeface="Oswald Light"/>
                  <a:ea typeface="Oswald Light"/>
                  <a:cs typeface="Oswald Light"/>
                  <a:sym typeface="Oswald Light"/>
                </a:rPr>
                <a:t>Insufficient Training</a:t>
              </a:r>
              <a:endParaRPr/>
            </a:p>
          </p:txBody>
        </p:sp>
        <p:sp>
          <p:nvSpPr>
            <p:cNvPr id="717" name="Google Shape;717;p42"/>
            <p:cNvSpPr/>
            <p:nvPr/>
          </p:nvSpPr>
          <p:spPr>
            <a:xfrm rot="5400000">
              <a:off x="5933661" y="-387802"/>
              <a:ext cx="796905" cy="5959637"/>
            </a:xfrm>
            <a:prstGeom prst="round2SameRect">
              <a:avLst>
                <a:gd fmla="val 16667" name="adj1"/>
                <a:gd fmla="val 0" name="adj2"/>
              </a:avLst>
            </a:prstGeom>
            <a:solidFill>
              <a:srgbClr val="EDCDE4">
                <a:alpha val="89803"/>
              </a:srgbClr>
            </a:solidFill>
            <a:ln cap="flat" cmpd="sng" w="12700">
              <a:solidFill>
                <a:srgbClr val="EDCDE4">
                  <a:alpha val="89803"/>
                </a:srgb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42"/>
            <p:cNvSpPr txBox="1"/>
            <p:nvPr/>
          </p:nvSpPr>
          <p:spPr>
            <a:xfrm>
              <a:off x="3352295" y="2232466"/>
              <a:ext cx="5920735" cy="719101"/>
            </a:xfrm>
            <a:prstGeom prst="rect">
              <a:avLst/>
            </a:prstGeom>
            <a:noFill/>
            <a:ln>
              <a:noFill/>
            </a:ln>
          </p:spPr>
          <p:txBody>
            <a:bodyPr anchorCtr="0" anchor="ctr" bIns="28575" lIns="57150" spcFirstLastPara="1" rIns="57150" wrap="square" tIns="28575">
              <a:noAutofit/>
            </a:bodyPr>
            <a:lstStyle/>
            <a:p>
              <a:pPr indent="-114300" lvl="1" marL="114300" marR="0" rtl="0" algn="l">
                <a:lnSpc>
                  <a:spcPct val="90000"/>
                </a:lnSpc>
                <a:spcBef>
                  <a:spcPts val="0"/>
                </a:spcBef>
                <a:spcAft>
                  <a:spcPts val="0"/>
                </a:spcAft>
                <a:buClr>
                  <a:schemeClr val="dk1"/>
                </a:buClr>
                <a:buSzPts val="1500"/>
                <a:buFont typeface="Oswald Light"/>
                <a:buChar char="•"/>
              </a:pPr>
              <a:r>
                <a:rPr b="0" i="0" lang="en-US" sz="1500" u="none" cap="none" strike="noStrike">
                  <a:solidFill>
                    <a:schemeClr val="dk1"/>
                  </a:solidFill>
                  <a:latin typeface="Oswald Light"/>
                  <a:ea typeface="Oswald Light"/>
                  <a:cs typeface="Oswald Light"/>
                  <a:sym typeface="Oswald Light"/>
                </a:rPr>
                <a:t>Many users tend to trust emails that appear visually legitimate, especially if they mimic known brands</a:t>
              </a:r>
              <a:endParaRPr/>
            </a:p>
          </p:txBody>
        </p:sp>
        <p:sp>
          <p:nvSpPr>
            <p:cNvPr id="719" name="Google Shape;719;p42"/>
            <p:cNvSpPr/>
            <p:nvPr/>
          </p:nvSpPr>
          <p:spPr>
            <a:xfrm>
              <a:off x="0" y="2093949"/>
              <a:ext cx="3352295" cy="996132"/>
            </a:xfrm>
            <a:prstGeom prst="roundRect">
              <a:avLst>
                <a:gd fmla="val 16667" name="adj"/>
              </a:avLst>
            </a:prstGeom>
            <a:solidFill>
              <a:srgbClr val="CF3FB1"/>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42"/>
            <p:cNvSpPr txBox="1"/>
            <p:nvPr/>
          </p:nvSpPr>
          <p:spPr>
            <a:xfrm>
              <a:off x="48627" y="2142576"/>
              <a:ext cx="3255041" cy="898878"/>
            </a:xfrm>
            <a:prstGeom prst="rect">
              <a:avLst/>
            </a:prstGeom>
            <a:noFill/>
            <a:ln>
              <a:noFill/>
            </a:ln>
          </p:spPr>
          <p:txBody>
            <a:bodyPr anchorCtr="0" anchor="ctr" bIns="49525" lIns="99050" spcFirstLastPara="1" rIns="99050" wrap="square" tIns="49525">
              <a:noAutofit/>
            </a:bodyPr>
            <a:lstStyle/>
            <a:p>
              <a:pPr indent="0" lvl="0" marL="0" marR="0" rtl="0" algn="ctr">
                <a:lnSpc>
                  <a:spcPct val="90000"/>
                </a:lnSpc>
                <a:spcBef>
                  <a:spcPts val="0"/>
                </a:spcBef>
                <a:spcAft>
                  <a:spcPts val="0"/>
                </a:spcAft>
                <a:buClr>
                  <a:schemeClr val="lt1"/>
                </a:buClr>
                <a:buSzPts val="2600"/>
                <a:buFont typeface="Oswald Light"/>
                <a:buNone/>
              </a:pPr>
              <a:r>
                <a:rPr b="1" i="0" lang="en-US" sz="2600" u="none" cap="none" strike="noStrike">
                  <a:solidFill>
                    <a:schemeClr val="lt1"/>
                  </a:solidFill>
                  <a:latin typeface="Oswald Light"/>
                  <a:ea typeface="Oswald Light"/>
                  <a:cs typeface="Oswald Light"/>
                  <a:sym typeface="Oswald Light"/>
                </a:rPr>
                <a:t>Human Error</a:t>
              </a:r>
              <a:endParaRPr/>
            </a:p>
          </p:txBody>
        </p:sp>
        <p:sp>
          <p:nvSpPr>
            <p:cNvPr id="721" name="Google Shape;721;p42"/>
            <p:cNvSpPr/>
            <p:nvPr/>
          </p:nvSpPr>
          <p:spPr>
            <a:xfrm rot="5400000">
              <a:off x="5933661" y="658136"/>
              <a:ext cx="796905" cy="5959637"/>
            </a:xfrm>
            <a:prstGeom prst="round2SameRect">
              <a:avLst>
                <a:gd fmla="val 16667" name="adj1"/>
                <a:gd fmla="val 0" name="adj2"/>
              </a:avLst>
            </a:prstGeom>
            <a:solidFill>
              <a:srgbClr val="EDCDE4">
                <a:alpha val="89803"/>
              </a:srgbClr>
            </a:solidFill>
            <a:ln cap="flat" cmpd="sng" w="12700">
              <a:solidFill>
                <a:srgbClr val="EDCDE4">
                  <a:alpha val="89803"/>
                </a:srgb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42"/>
            <p:cNvSpPr txBox="1"/>
            <p:nvPr/>
          </p:nvSpPr>
          <p:spPr>
            <a:xfrm>
              <a:off x="3352295" y="3278404"/>
              <a:ext cx="5920735" cy="719101"/>
            </a:xfrm>
            <a:prstGeom prst="rect">
              <a:avLst/>
            </a:prstGeom>
            <a:noFill/>
            <a:ln>
              <a:noFill/>
            </a:ln>
          </p:spPr>
          <p:txBody>
            <a:bodyPr anchorCtr="0" anchor="ctr" bIns="28575" lIns="57150" spcFirstLastPara="1" rIns="57150" wrap="square" tIns="28575">
              <a:noAutofit/>
            </a:bodyPr>
            <a:lstStyle/>
            <a:p>
              <a:pPr indent="-114300" lvl="1" marL="114300" marR="0" rtl="0" algn="l">
                <a:lnSpc>
                  <a:spcPct val="90000"/>
                </a:lnSpc>
                <a:spcBef>
                  <a:spcPts val="0"/>
                </a:spcBef>
                <a:spcAft>
                  <a:spcPts val="0"/>
                </a:spcAft>
                <a:buClr>
                  <a:schemeClr val="dk1"/>
                </a:buClr>
                <a:buSzPts val="1500"/>
                <a:buFont typeface="Oswald Light"/>
                <a:buChar char="•"/>
              </a:pPr>
              <a:r>
                <a:rPr b="0" i="0" lang="en-US" sz="1500" u="none" cap="none" strike="noStrike">
                  <a:solidFill>
                    <a:schemeClr val="dk1"/>
                  </a:solidFill>
                  <a:latin typeface="Oswald Light"/>
                  <a:ea typeface="Oswald Light"/>
                  <a:cs typeface="Oswald Light"/>
                  <a:sym typeface="Oswald Light"/>
                </a:rPr>
                <a:t>Spam filters and security tools were not fully optimized, allowing simulated phishing emails to bypass safeguards</a:t>
              </a:r>
              <a:endParaRPr/>
            </a:p>
          </p:txBody>
        </p:sp>
        <p:sp>
          <p:nvSpPr>
            <p:cNvPr id="723" name="Google Shape;723;p42"/>
            <p:cNvSpPr/>
            <p:nvPr/>
          </p:nvSpPr>
          <p:spPr>
            <a:xfrm>
              <a:off x="0" y="3139888"/>
              <a:ext cx="3352295" cy="996132"/>
            </a:xfrm>
            <a:prstGeom prst="roundRect">
              <a:avLst>
                <a:gd fmla="val 16667" name="adj"/>
              </a:avLst>
            </a:prstGeom>
            <a:solidFill>
              <a:srgbClr val="CF3FB1"/>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42"/>
            <p:cNvSpPr txBox="1"/>
            <p:nvPr/>
          </p:nvSpPr>
          <p:spPr>
            <a:xfrm>
              <a:off x="48627" y="3188515"/>
              <a:ext cx="3255041" cy="898878"/>
            </a:xfrm>
            <a:prstGeom prst="rect">
              <a:avLst/>
            </a:prstGeom>
            <a:noFill/>
            <a:ln>
              <a:noFill/>
            </a:ln>
          </p:spPr>
          <p:txBody>
            <a:bodyPr anchorCtr="0" anchor="ctr" bIns="49525" lIns="99050" spcFirstLastPara="1" rIns="99050" wrap="square" tIns="49525">
              <a:noAutofit/>
            </a:bodyPr>
            <a:lstStyle/>
            <a:p>
              <a:pPr indent="0" lvl="0" marL="0" marR="0" rtl="0" algn="ctr">
                <a:lnSpc>
                  <a:spcPct val="90000"/>
                </a:lnSpc>
                <a:spcBef>
                  <a:spcPts val="0"/>
                </a:spcBef>
                <a:spcAft>
                  <a:spcPts val="0"/>
                </a:spcAft>
                <a:buClr>
                  <a:schemeClr val="lt1"/>
                </a:buClr>
                <a:buSzPts val="2600"/>
                <a:buFont typeface="Oswald Light"/>
                <a:buNone/>
              </a:pPr>
              <a:r>
                <a:rPr b="1" i="0" lang="en-US" sz="2600" u="none" cap="none" strike="noStrike">
                  <a:solidFill>
                    <a:schemeClr val="lt1"/>
                  </a:solidFill>
                  <a:latin typeface="Oswald Light"/>
                  <a:ea typeface="Oswald Light"/>
                  <a:cs typeface="Oswald Light"/>
                  <a:sym typeface="Oswald Light"/>
                </a:rPr>
                <a:t>Inadequate Technical Safeguards</a:t>
              </a:r>
              <a:endParaRPr/>
            </a:p>
          </p:txBody>
        </p:sp>
      </p:gr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728" name="Shape 728"/>
        <p:cNvGrpSpPr/>
        <p:nvPr/>
      </p:nvGrpSpPr>
      <p:grpSpPr>
        <a:xfrm>
          <a:off x="0" y="0"/>
          <a:ext cx="0" cy="0"/>
          <a:chOff x="0" y="0"/>
          <a:chExt cx="0" cy="0"/>
        </a:xfrm>
      </p:grpSpPr>
      <p:sp>
        <p:nvSpPr>
          <p:cNvPr id="729" name="Google Shape;729;p43"/>
          <p:cNvSpPr/>
          <p:nvPr/>
        </p:nvSpPr>
        <p:spPr>
          <a:xfrm>
            <a:off x="0" y="0"/>
            <a:ext cx="12192000" cy="68580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Oswald Light"/>
              <a:ea typeface="Oswald Light"/>
              <a:cs typeface="Oswald Light"/>
              <a:sym typeface="Oswald Light"/>
            </a:endParaRPr>
          </a:p>
        </p:txBody>
      </p:sp>
      <p:sp>
        <p:nvSpPr>
          <p:cNvPr id="730" name="Google Shape;730;p43"/>
          <p:cNvSpPr txBox="1"/>
          <p:nvPr>
            <p:ph idx="4294967295" type="ctrTitle"/>
          </p:nvPr>
        </p:nvSpPr>
        <p:spPr>
          <a:xfrm>
            <a:off x="659054" y="331728"/>
            <a:ext cx="8814773" cy="750185"/>
          </a:xfrm>
          <a:prstGeom prst="rect">
            <a:avLst/>
          </a:prstGeom>
          <a:noFill/>
          <a:ln>
            <a:noFill/>
          </a:ln>
        </p:spPr>
        <p:txBody>
          <a:bodyPr anchorCtr="0" anchor="b" bIns="45700" lIns="91425" spcFirstLastPara="1" rIns="91425" wrap="square" tIns="45700">
            <a:normAutofit/>
          </a:bodyPr>
          <a:lstStyle/>
          <a:p>
            <a:pPr indent="0" lvl="0" marL="0" marR="0" rtl="0" algn="l">
              <a:lnSpc>
                <a:spcPct val="120000"/>
              </a:lnSpc>
              <a:spcBef>
                <a:spcPts val="0"/>
              </a:spcBef>
              <a:spcAft>
                <a:spcPts val="0"/>
              </a:spcAft>
              <a:buClr>
                <a:srgbClr val="000000"/>
              </a:buClr>
              <a:buSzPts val="2800"/>
              <a:buFont typeface="Oswald"/>
              <a:buNone/>
            </a:pPr>
            <a:r>
              <a:rPr b="1" i="0" lang="en-US" sz="2800" u="none" cap="none" strike="noStrike">
                <a:solidFill>
                  <a:srgbClr val="000000"/>
                </a:solidFill>
                <a:latin typeface="Oswald"/>
                <a:ea typeface="Oswald"/>
                <a:cs typeface="Oswald"/>
                <a:sym typeface="Oswald"/>
              </a:rPr>
              <a:t>THE IMPACT OF PHISHING ATTACK</a:t>
            </a:r>
            <a:endParaRPr b="1" i="0" sz="2800" u="none" cap="none" strike="noStrike">
              <a:solidFill>
                <a:schemeClr val="dk1"/>
              </a:solidFill>
              <a:latin typeface="Oswald"/>
              <a:ea typeface="Oswald"/>
              <a:cs typeface="Oswald"/>
              <a:sym typeface="Oswald"/>
            </a:endParaRPr>
          </a:p>
        </p:txBody>
      </p:sp>
      <p:sp>
        <p:nvSpPr>
          <p:cNvPr id="731" name="Google Shape;731;p43"/>
          <p:cNvSpPr txBox="1"/>
          <p:nvPr>
            <p:ph idx="1" type="body"/>
          </p:nvPr>
        </p:nvSpPr>
        <p:spPr>
          <a:xfrm>
            <a:off x="882401" y="1248640"/>
            <a:ext cx="9957772" cy="4944579"/>
          </a:xfrm>
          <a:prstGeom prst="rect">
            <a:avLst/>
          </a:prstGeom>
          <a:noFill/>
          <a:ln>
            <a:noFill/>
          </a:ln>
        </p:spPr>
        <p:txBody>
          <a:bodyPr anchorCtr="0" anchor="t" bIns="45700" lIns="91425" spcFirstLastPara="1" rIns="91425" wrap="square" tIns="45700">
            <a:noAutofit/>
          </a:bodyPr>
          <a:lstStyle/>
          <a:p>
            <a:pPr indent="-228600" lvl="0" marL="228600" rtl="0" algn="l">
              <a:lnSpc>
                <a:spcPct val="110000"/>
              </a:lnSpc>
              <a:spcBef>
                <a:spcPts val="0"/>
              </a:spcBef>
              <a:spcAft>
                <a:spcPts val="0"/>
              </a:spcAft>
              <a:buClr>
                <a:schemeClr val="dk1"/>
              </a:buClr>
              <a:buSzPts val="1800"/>
              <a:buChar char="•"/>
            </a:pPr>
            <a:r>
              <a:rPr b="1" lang="en-US">
                <a:latin typeface="Play"/>
                <a:ea typeface="Play"/>
                <a:cs typeface="Play"/>
                <a:sym typeface="Play"/>
              </a:rPr>
              <a:t>The Impact of Phishing attack</a:t>
            </a:r>
            <a:endParaRPr/>
          </a:p>
          <a:p>
            <a:pPr indent="-228600" lvl="1" marL="685800" rtl="0" algn="l">
              <a:lnSpc>
                <a:spcPct val="110000"/>
              </a:lnSpc>
              <a:spcBef>
                <a:spcPts val="500"/>
              </a:spcBef>
              <a:spcAft>
                <a:spcPts val="0"/>
              </a:spcAft>
              <a:buClr>
                <a:schemeClr val="dk1"/>
              </a:buClr>
              <a:buSzPts val="1800"/>
              <a:buChar char="•"/>
            </a:pPr>
            <a:r>
              <a:rPr lang="en-US" sz="1800">
                <a:latin typeface="Play"/>
                <a:ea typeface="Play"/>
                <a:cs typeface="Play"/>
                <a:sym typeface="Play"/>
              </a:rPr>
              <a:t>Phishing attacks can have severe and wide-ranging consequences on an organization or individual</a:t>
            </a:r>
            <a:endParaRPr/>
          </a:p>
          <a:p>
            <a:pPr indent="-228600" lvl="2" marL="1143000" rtl="0" algn="l">
              <a:lnSpc>
                <a:spcPct val="110000"/>
              </a:lnSpc>
              <a:spcBef>
                <a:spcPts val="500"/>
              </a:spcBef>
              <a:spcAft>
                <a:spcPts val="0"/>
              </a:spcAft>
              <a:buClr>
                <a:schemeClr val="dk1"/>
              </a:buClr>
              <a:buSzPts val="1800"/>
              <a:buChar char="•"/>
            </a:pPr>
            <a:r>
              <a:rPr b="1" lang="en-US" sz="1800">
                <a:latin typeface="Play"/>
                <a:ea typeface="Play"/>
                <a:cs typeface="Play"/>
                <a:sym typeface="Play"/>
              </a:rPr>
              <a:t>Financial Losses</a:t>
            </a:r>
            <a:endParaRPr/>
          </a:p>
          <a:p>
            <a:pPr indent="-228600" lvl="3" marL="1600200" rtl="0" algn="l">
              <a:lnSpc>
                <a:spcPct val="110000"/>
              </a:lnSpc>
              <a:spcBef>
                <a:spcPts val="500"/>
              </a:spcBef>
              <a:spcAft>
                <a:spcPts val="0"/>
              </a:spcAft>
              <a:buClr>
                <a:schemeClr val="dk1"/>
              </a:buClr>
              <a:buSzPts val="1800"/>
              <a:buChar char="•"/>
            </a:pPr>
            <a:r>
              <a:rPr lang="en-US" sz="1800">
                <a:latin typeface="Play"/>
                <a:ea typeface="Play"/>
                <a:cs typeface="Play"/>
                <a:sym typeface="Play"/>
              </a:rPr>
              <a:t>Direct monetary losses can occur due to fraudulent transactions or unauthorized access to financial accounts</a:t>
            </a:r>
            <a:endParaRPr/>
          </a:p>
          <a:p>
            <a:pPr indent="-228600" lvl="3" marL="1600200" rtl="0" algn="l">
              <a:lnSpc>
                <a:spcPct val="110000"/>
              </a:lnSpc>
              <a:spcBef>
                <a:spcPts val="500"/>
              </a:spcBef>
              <a:spcAft>
                <a:spcPts val="0"/>
              </a:spcAft>
              <a:buClr>
                <a:schemeClr val="dk1"/>
              </a:buClr>
              <a:buSzPts val="1800"/>
              <a:buChar char="•"/>
            </a:pPr>
            <a:r>
              <a:rPr lang="en-US" sz="1800">
                <a:latin typeface="Play"/>
                <a:ea typeface="Play"/>
                <a:cs typeface="Play"/>
                <a:sym typeface="Play"/>
              </a:rPr>
              <a:t>Indirect costs include recovery expenses, legal fees, and potential fines for non-compliance with data protection regulations</a:t>
            </a:r>
            <a:endParaRPr/>
          </a:p>
          <a:p>
            <a:pPr indent="-228600" lvl="2" marL="1143000" rtl="0" algn="l">
              <a:lnSpc>
                <a:spcPct val="110000"/>
              </a:lnSpc>
              <a:spcBef>
                <a:spcPts val="500"/>
              </a:spcBef>
              <a:spcAft>
                <a:spcPts val="0"/>
              </a:spcAft>
              <a:buClr>
                <a:schemeClr val="dk1"/>
              </a:buClr>
              <a:buSzPts val="1800"/>
              <a:buChar char="•"/>
            </a:pPr>
            <a:r>
              <a:rPr b="1" lang="en-US" sz="1800">
                <a:latin typeface="Play"/>
                <a:ea typeface="Play"/>
                <a:cs typeface="Play"/>
                <a:sym typeface="Play"/>
              </a:rPr>
              <a:t>Data Breach and Information Theft</a:t>
            </a:r>
            <a:endParaRPr/>
          </a:p>
          <a:p>
            <a:pPr indent="-228600" lvl="3" marL="1600200" rtl="0" algn="l">
              <a:lnSpc>
                <a:spcPct val="110000"/>
              </a:lnSpc>
              <a:spcBef>
                <a:spcPts val="500"/>
              </a:spcBef>
              <a:spcAft>
                <a:spcPts val="0"/>
              </a:spcAft>
              <a:buClr>
                <a:schemeClr val="dk1"/>
              </a:buClr>
              <a:buSzPts val="1800"/>
              <a:buChar char="•"/>
            </a:pPr>
            <a:r>
              <a:rPr lang="en-US" sz="1800">
                <a:latin typeface="Play"/>
                <a:ea typeface="Play"/>
                <a:cs typeface="Play"/>
                <a:sym typeface="Play"/>
              </a:rPr>
              <a:t>Phishing can lead to unauthorized access to sensitive data such as login credentials, intellectual property, and customer information</a:t>
            </a:r>
            <a:endParaRPr/>
          </a:p>
          <a:p>
            <a:pPr indent="-228600" lvl="3" marL="1600200" rtl="0" algn="l">
              <a:lnSpc>
                <a:spcPct val="110000"/>
              </a:lnSpc>
              <a:spcBef>
                <a:spcPts val="500"/>
              </a:spcBef>
              <a:spcAft>
                <a:spcPts val="0"/>
              </a:spcAft>
              <a:buClr>
                <a:schemeClr val="dk1"/>
              </a:buClr>
              <a:buSzPts val="1800"/>
              <a:buChar char="•"/>
            </a:pPr>
            <a:r>
              <a:rPr lang="en-US" sz="1800">
                <a:latin typeface="Play"/>
                <a:ea typeface="Play"/>
                <a:cs typeface="Play"/>
                <a:sym typeface="Play"/>
              </a:rPr>
              <a:t>Compromised information can result in identity theft, insider trading, or resale of data on the dark web</a:t>
            </a:r>
            <a:endParaRPr/>
          </a:p>
        </p:txBody>
      </p:sp>
    </p:spTree>
  </p:cSld>
  <p:clrMapOvr>
    <a:masterClrMapping/>
  </p:clrMapOvr>
  <p:transition spd="slow">
    <p:wipe dir="l"/>
  </p:transition>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735" name="Shape 735"/>
        <p:cNvGrpSpPr/>
        <p:nvPr/>
      </p:nvGrpSpPr>
      <p:grpSpPr>
        <a:xfrm>
          <a:off x="0" y="0"/>
          <a:ext cx="0" cy="0"/>
          <a:chOff x="0" y="0"/>
          <a:chExt cx="0" cy="0"/>
        </a:xfrm>
      </p:grpSpPr>
      <p:sp>
        <p:nvSpPr>
          <p:cNvPr id="736" name="Google Shape;736;p44"/>
          <p:cNvSpPr/>
          <p:nvPr/>
        </p:nvSpPr>
        <p:spPr>
          <a:xfrm>
            <a:off x="-1" y="0"/>
            <a:ext cx="12192000" cy="68580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Oswald Light"/>
              <a:ea typeface="Oswald Light"/>
              <a:cs typeface="Oswald Light"/>
              <a:sym typeface="Oswald Light"/>
            </a:endParaRPr>
          </a:p>
        </p:txBody>
      </p:sp>
      <p:sp>
        <p:nvSpPr>
          <p:cNvPr id="737" name="Google Shape;737;p44"/>
          <p:cNvSpPr/>
          <p:nvPr/>
        </p:nvSpPr>
        <p:spPr>
          <a:xfrm>
            <a:off x="-1" y="0"/>
            <a:ext cx="4648201" cy="68580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Oswald Light"/>
              <a:ea typeface="Oswald Light"/>
              <a:cs typeface="Oswald Light"/>
              <a:sym typeface="Oswald Light"/>
            </a:endParaRPr>
          </a:p>
        </p:txBody>
      </p:sp>
      <p:pic>
        <p:nvPicPr>
          <p:cNvPr descr="A 3D pattern of ring shapes connected by lines" id="738" name="Google Shape;738;p44"/>
          <p:cNvPicPr preferRelativeResize="0"/>
          <p:nvPr/>
        </p:nvPicPr>
        <p:blipFill rotWithShape="1">
          <a:blip r:embed="rId3">
            <a:alphaModFix amt="50000"/>
          </a:blip>
          <a:srcRect b="-2" l="13522" r="48351" t="0"/>
          <a:stretch/>
        </p:blipFill>
        <p:spPr>
          <a:xfrm>
            <a:off x="-1" y="10"/>
            <a:ext cx="4648201" cy="6857989"/>
          </a:xfrm>
          <a:prstGeom prst="rect">
            <a:avLst/>
          </a:prstGeom>
          <a:noFill/>
          <a:ln>
            <a:noFill/>
          </a:ln>
        </p:spPr>
      </p:pic>
      <p:sp>
        <p:nvSpPr>
          <p:cNvPr id="739" name="Google Shape;739;p44"/>
          <p:cNvSpPr txBox="1"/>
          <p:nvPr>
            <p:ph idx="4294967295" type="ctrTitle"/>
          </p:nvPr>
        </p:nvSpPr>
        <p:spPr>
          <a:xfrm>
            <a:off x="738786" y="3994511"/>
            <a:ext cx="2797917" cy="1591492"/>
          </a:xfrm>
          <a:prstGeom prst="rect">
            <a:avLst/>
          </a:prstGeom>
          <a:noFill/>
          <a:ln>
            <a:noFill/>
          </a:ln>
        </p:spPr>
        <p:txBody>
          <a:bodyPr anchorCtr="0" anchor="b" bIns="45700" lIns="91425" spcFirstLastPara="1" rIns="91425" wrap="square" tIns="45700">
            <a:normAutofit/>
          </a:bodyPr>
          <a:lstStyle/>
          <a:p>
            <a:pPr indent="0" lvl="0" marL="0" marR="0" rtl="0" algn="l">
              <a:lnSpc>
                <a:spcPct val="110000"/>
              </a:lnSpc>
              <a:spcBef>
                <a:spcPts val="0"/>
              </a:spcBef>
              <a:spcAft>
                <a:spcPts val="0"/>
              </a:spcAft>
              <a:buClr>
                <a:srgbClr val="E28BCF"/>
              </a:buClr>
              <a:buSzPts val="2200"/>
              <a:buFont typeface="Oswald"/>
              <a:buNone/>
            </a:pPr>
            <a:r>
              <a:rPr b="1" i="0" lang="en-US" sz="2200" u="none" cap="none" strike="noStrike">
                <a:solidFill>
                  <a:srgbClr val="E28BCF"/>
                </a:solidFill>
                <a:latin typeface="Oswald"/>
                <a:ea typeface="Oswald"/>
                <a:cs typeface="Oswald"/>
                <a:sym typeface="Oswald"/>
              </a:rPr>
              <a:t>THE IMPACT OF PHISHING ATTACK</a:t>
            </a:r>
            <a:endParaRPr b="1" i="0" sz="2800" u="none" cap="none" strike="noStrike">
              <a:solidFill>
                <a:srgbClr val="E28BCF"/>
              </a:solidFill>
              <a:latin typeface="Oswald"/>
              <a:ea typeface="Oswald"/>
              <a:cs typeface="Oswald"/>
              <a:sym typeface="Oswald"/>
            </a:endParaRPr>
          </a:p>
        </p:txBody>
      </p:sp>
      <p:sp>
        <p:nvSpPr>
          <p:cNvPr id="740" name="Google Shape;740;p44"/>
          <p:cNvSpPr txBox="1"/>
          <p:nvPr>
            <p:ph idx="1" type="body"/>
          </p:nvPr>
        </p:nvSpPr>
        <p:spPr>
          <a:xfrm>
            <a:off x="4110683" y="275967"/>
            <a:ext cx="7871373" cy="6587179"/>
          </a:xfrm>
          <a:prstGeom prst="rect">
            <a:avLst/>
          </a:prstGeom>
          <a:noFill/>
          <a:ln>
            <a:noFill/>
          </a:ln>
        </p:spPr>
        <p:txBody>
          <a:bodyPr anchorCtr="0" anchor="t" bIns="45700" lIns="91425" spcFirstLastPara="1" rIns="91425" wrap="square" tIns="45700">
            <a:noAutofit/>
          </a:bodyPr>
          <a:lstStyle/>
          <a:p>
            <a:pPr indent="-228600" lvl="2" marL="1143000" rtl="0" algn="l">
              <a:lnSpc>
                <a:spcPct val="120000"/>
              </a:lnSpc>
              <a:spcBef>
                <a:spcPts val="0"/>
              </a:spcBef>
              <a:spcAft>
                <a:spcPts val="0"/>
              </a:spcAft>
              <a:buClr>
                <a:schemeClr val="dk1"/>
              </a:buClr>
              <a:buSzPts val="1800"/>
              <a:buChar char="•"/>
            </a:pPr>
            <a:r>
              <a:rPr b="1" lang="en-US" sz="1800">
                <a:latin typeface="Play"/>
                <a:ea typeface="Play"/>
                <a:cs typeface="Play"/>
                <a:sym typeface="Play"/>
              </a:rPr>
              <a:t>Reputation Damage</a:t>
            </a:r>
            <a:endParaRPr sz="1800">
              <a:latin typeface="Play"/>
              <a:ea typeface="Play"/>
              <a:cs typeface="Play"/>
              <a:sym typeface="Play"/>
            </a:endParaRPr>
          </a:p>
          <a:p>
            <a:pPr indent="-228600" lvl="3" marL="1600200" rtl="0" algn="l">
              <a:lnSpc>
                <a:spcPct val="120000"/>
              </a:lnSpc>
              <a:spcBef>
                <a:spcPts val="500"/>
              </a:spcBef>
              <a:spcAft>
                <a:spcPts val="0"/>
              </a:spcAft>
              <a:buClr>
                <a:schemeClr val="dk1"/>
              </a:buClr>
              <a:buSzPts val="1800"/>
              <a:buChar char="•"/>
            </a:pPr>
            <a:r>
              <a:rPr lang="en-US" sz="1800">
                <a:latin typeface="Play"/>
                <a:ea typeface="Play"/>
                <a:cs typeface="Play"/>
                <a:sym typeface="Play"/>
              </a:rPr>
              <a:t>Organizations that fall victim may experience a loss of trust and credibility among customers and stakeholders</a:t>
            </a:r>
            <a:endParaRPr/>
          </a:p>
          <a:p>
            <a:pPr indent="-228600" lvl="3" marL="1600200" rtl="0" algn="l">
              <a:lnSpc>
                <a:spcPct val="120000"/>
              </a:lnSpc>
              <a:spcBef>
                <a:spcPts val="500"/>
              </a:spcBef>
              <a:spcAft>
                <a:spcPts val="0"/>
              </a:spcAft>
              <a:buClr>
                <a:schemeClr val="dk1"/>
              </a:buClr>
              <a:buSzPts val="1800"/>
              <a:buChar char="•"/>
            </a:pPr>
            <a:r>
              <a:rPr lang="en-US" sz="1800">
                <a:latin typeface="Play"/>
                <a:ea typeface="Play"/>
                <a:cs typeface="Play"/>
                <a:sym typeface="Play"/>
              </a:rPr>
              <a:t>Negative media coverage and the perception of poor security practices can deter future clients and impact business growth</a:t>
            </a:r>
            <a:endParaRPr/>
          </a:p>
          <a:p>
            <a:pPr indent="-228600" lvl="2" marL="1143000" rtl="0" algn="l">
              <a:lnSpc>
                <a:spcPct val="120000"/>
              </a:lnSpc>
              <a:spcBef>
                <a:spcPts val="500"/>
              </a:spcBef>
              <a:spcAft>
                <a:spcPts val="0"/>
              </a:spcAft>
              <a:buClr>
                <a:schemeClr val="dk1"/>
              </a:buClr>
              <a:buSzPts val="1800"/>
              <a:buChar char="•"/>
            </a:pPr>
            <a:r>
              <a:rPr b="1" lang="en-US" sz="1800">
                <a:latin typeface="Play"/>
                <a:ea typeface="Play"/>
                <a:cs typeface="Play"/>
                <a:sym typeface="Play"/>
              </a:rPr>
              <a:t>Business Disruption</a:t>
            </a:r>
            <a:endParaRPr/>
          </a:p>
          <a:p>
            <a:pPr indent="-228600" lvl="3" marL="1600200" rtl="0" algn="l">
              <a:lnSpc>
                <a:spcPct val="120000"/>
              </a:lnSpc>
              <a:spcBef>
                <a:spcPts val="500"/>
              </a:spcBef>
              <a:spcAft>
                <a:spcPts val="0"/>
              </a:spcAft>
              <a:buClr>
                <a:schemeClr val="dk1"/>
              </a:buClr>
              <a:buSzPts val="1800"/>
              <a:buChar char="•"/>
            </a:pPr>
            <a:r>
              <a:rPr lang="en-US" sz="1800">
                <a:latin typeface="Play"/>
                <a:ea typeface="Play"/>
                <a:cs typeface="Play"/>
                <a:sym typeface="Play"/>
              </a:rPr>
              <a:t>Phishing attacks can lead to downtime in critical systems, interrupting business operations</a:t>
            </a:r>
            <a:endParaRPr/>
          </a:p>
          <a:p>
            <a:pPr indent="-228600" lvl="2" marL="1143000" rtl="0" algn="l">
              <a:lnSpc>
                <a:spcPct val="120000"/>
              </a:lnSpc>
              <a:spcBef>
                <a:spcPts val="500"/>
              </a:spcBef>
              <a:spcAft>
                <a:spcPts val="0"/>
              </a:spcAft>
              <a:buClr>
                <a:schemeClr val="dk1"/>
              </a:buClr>
              <a:buSzPts val="1800"/>
              <a:buChar char="•"/>
            </a:pPr>
            <a:r>
              <a:rPr b="1" lang="en-US" sz="1800">
                <a:latin typeface="Play"/>
                <a:ea typeface="Play"/>
                <a:cs typeface="Play"/>
                <a:sym typeface="Play"/>
              </a:rPr>
              <a:t>Legal and Compliance Issues</a:t>
            </a:r>
            <a:endParaRPr/>
          </a:p>
          <a:p>
            <a:pPr indent="-228600" lvl="3" marL="1600200" rtl="0" algn="l">
              <a:lnSpc>
                <a:spcPct val="120000"/>
              </a:lnSpc>
              <a:spcBef>
                <a:spcPts val="500"/>
              </a:spcBef>
              <a:spcAft>
                <a:spcPts val="0"/>
              </a:spcAft>
              <a:buClr>
                <a:schemeClr val="dk1"/>
              </a:buClr>
              <a:buSzPts val="1800"/>
              <a:buChar char="•"/>
            </a:pPr>
            <a:r>
              <a:rPr lang="en-US" sz="1800">
                <a:latin typeface="Play"/>
                <a:ea typeface="Play"/>
                <a:cs typeface="Play"/>
                <a:sym typeface="Play"/>
              </a:rPr>
              <a:t>Organizations may face legal action or penalties for failing to protect customer data</a:t>
            </a:r>
            <a:endParaRPr/>
          </a:p>
          <a:p>
            <a:pPr indent="-228600" lvl="2" marL="1143000" rtl="0" algn="l">
              <a:lnSpc>
                <a:spcPct val="120000"/>
              </a:lnSpc>
              <a:spcBef>
                <a:spcPts val="500"/>
              </a:spcBef>
              <a:spcAft>
                <a:spcPts val="0"/>
              </a:spcAft>
              <a:buClr>
                <a:schemeClr val="dk1"/>
              </a:buClr>
              <a:buSzPts val="1800"/>
              <a:buChar char="•"/>
            </a:pPr>
            <a:r>
              <a:rPr b="1" lang="en-US" sz="1800">
                <a:latin typeface="Play"/>
                <a:ea typeface="Play"/>
                <a:cs typeface="Play"/>
                <a:sym typeface="Play"/>
              </a:rPr>
              <a:t>Increased Security Costs</a:t>
            </a:r>
            <a:endParaRPr/>
          </a:p>
          <a:p>
            <a:pPr indent="-228600" lvl="3" marL="1600200" rtl="0" algn="l">
              <a:lnSpc>
                <a:spcPct val="120000"/>
              </a:lnSpc>
              <a:spcBef>
                <a:spcPts val="500"/>
              </a:spcBef>
              <a:spcAft>
                <a:spcPts val="0"/>
              </a:spcAft>
              <a:buClr>
                <a:schemeClr val="dk1"/>
              </a:buClr>
              <a:buSzPts val="1800"/>
              <a:buChar char="•"/>
            </a:pPr>
            <a:r>
              <a:rPr lang="en-US" sz="1800">
                <a:latin typeface="Play"/>
                <a:ea typeface="Play"/>
                <a:cs typeface="Play"/>
                <a:sym typeface="Play"/>
              </a:rPr>
              <a:t>After a phishing attack, companies often need to invest heavily in security upgrades, training, and recovery processes</a:t>
            </a:r>
            <a:endParaRPr/>
          </a:p>
          <a:p>
            <a:pPr indent="-228600" lvl="3" marL="1600200" rtl="0" algn="l">
              <a:lnSpc>
                <a:spcPct val="120000"/>
              </a:lnSpc>
              <a:spcBef>
                <a:spcPts val="500"/>
              </a:spcBef>
              <a:spcAft>
                <a:spcPts val="0"/>
              </a:spcAft>
              <a:buClr>
                <a:schemeClr val="dk1"/>
              </a:buClr>
              <a:buSzPts val="1800"/>
              <a:buChar char="•"/>
            </a:pPr>
            <a:r>
              <a:rPr lang="en-US" sz="1800">
                <a:latin typeface="Play"/>
                <a:ea typeface="Play"/>
                <a:cs typeface="Play"/>
                <a:sym typeface="Play"/>
              </a:rPr>
              <a:t>Organizations may also have to hire external consultants to assess vulnerabilities and prevent future incidents</a:t>
            </a:r>
            <a:endParaRPr/>
          </a:p>
        </p:txBody>
      </p:sp>
      <p:sp>
        <p:nvSpPr>
          <p:cNvPr id="741" name="Google Shape;741;p44"/>
          <p:cNvSpPr/>
          <p:nvPr/>
        </p:nvSpPr>
        <p:spPr>
          <a:xfrm rot="10800000">
            <a:off x="935883" y="935882"/>
            <a:ext cx="2797917" cy="4993618"/>
          </a:xfrm>
          <a:custGeom>
            <a:rect b="b" l="l" r="r" t="t"/>
            <a:pathLst>
              <a:path extrusionOk="0" h="4952999" w="4172596">
                <a:moveTo>
                  <a:pt x="4172596" y="1934392"/>
                </a:moveTo>
                <a:lnTo>
                  <a:pt x="4172596" y="4952999"/>
                </a:lnTo>
                <a:lnTo>
                  <a:pt x="0" y="4952999"/>
                </a:lnTo>
                <a:lnTo>
                  <a:pt x="0" y="0"/>
                </a:lnTo>
                <a:lnTo>
                  <a:pt x="4172596" y="0"/>
                </a:lnTo>
                <a:lnTo>
                  <a:pt x="4172596" y="342900"/>
                </a:lnTo>
              </a:path>
            </a:pathLst>
          </a:custGeom>
          <a:noFill/>
          <a:ln cap="flat" cmpd="sng" w="38100">
            <a:solidFill>
              <a:srgbClr val="E28BC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Oswald Light"/>
              <a:ea typeface="Oswald Light"/>
              <a:cs typeface="Oswald Light"/>
              <a:sym typeface="Oswald Light"/>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745" name="Shape 745"/>
        <p:cNvGrpSpPr/>
        <p:nvPr/>
      </p:nvGrpSpPr>
      <p:grpSpPr>
        <a:xfrm>
          <a:off x="0" y="0"/>
          <a:ext cx="0" cy="0"/>
          <a:chOff x="0" y="0"/>
          <a:chExt cx="0" cy="0"/>
        </a:xfrm>
      </p:grpSpPr>
      <p:sp>
        <p:nvSpPr>
          <p:cNvPr id="746" name="Google Shape;746;p45"/>
          <p:cNvSpPr/>
          <p:nvPr/>
        </p:nvSpPr>
        <p:spPr>
          <a:xfrm>
            <a:off x="0" y="0"/>
            <a:ext cx="12192000" cy="68580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Oswald Light"/>
              <a:ea typeface="Oswald Light"/>
              <a:cs typeface="Oswald Light"/>
              <a:sym typeface="Oswald Light"/>
            </a:endParaRPr>
          </a:p>
        </p:txBody>
      </p:sp>
      <p:sp>
        <p:nvSpPr>
          <p:cNvPr id="747" name="Google Shape;747;p45"/>
          <p:cNvSpPr/>
          <p:nvPr/>
        </p:nvSpPr>
        <p:spPr>
          <a:xfrm>
            <a:off x="940159" y="936478"/>
            <a:ext cx="10314136" cy="4982284"/>
          </a:xfrm>
          <a:prstGeom prst="rect">
            <a:avLst/>
          </a:prstGeom>
          <a:noFill/>
          <a:ln cap="flat" cmpd="sng" w="38100">
            <a:solidFill>
              <a:srgbClr val="E28BC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Oswald Light"/>
              <a:ea typeface="Oswald Light"/>
              <a:cs typeface="Oswald Light"/>
              <a:sym typeface="Oswald Light"/>
            </a:endParaRPr>
          </a:p>
        </p:txBody>
      </p:sp>
      <p:sp>
        <p:nvSpPr>
          <p:cNvPr id="748" name="Google Shape;748;p45"/>
          <p:cNvSpPr txBox="1"/>
          <p:nvPr>
            <p:ph idx="4294967295" type="ctrTitle"/>
          </p:nvPr>
        </p:nvSpPr>
        <p:spPr>
          <a:xfrm>
            <a:off x="1570103" y="1161534"/>
            <a:ext cx="6826312" cy="683742"/>
          </a:xfrm>
          <a:prstGeom prst="rect">
            <a:avLst/>
          </a:prstGeom>
          <a:noFill/>
          <a:ln>
            <a:noFill/>
          </a:ln>
        </p:spPr>
        <p:txBody>
          <a:bodyPr anchorCtr="0" anchor="ctr" bIns="45700" lIns="91425" spcFirstLastPara="1" rIns="91425" wrap="square" tIns="45700">
            <a:normAutofit/>
          </a:bodyPr>
          <a:lstStyle/>
          <a:p>
            <a:pPr indent="0" lvl="0" marL="0" marR="0" rtl="0" algn="l">
              <a:lnSpc>
                <a:spcPct val="120000"/>
              </a:lnSpc>
              <a:spcBef>
                <a:spcPts val="0"/>
              </a:spcBef>
              <a:spcAft>
                <a:spcPts val="0"/>
              </a:spcAft>
              <a:buClr>
                <a:schemeClr val="dk1"/>
              </a:buClr>
              <a:buSzPts val="2800"/>
              <a:buFont typeface="Oswald"/>
              <a:buNone/>
            </a:pPr>
            <a:r>
              <a:rPr b="1" i="0" lang="en-US" sz="2800" u="none" cap="none" strike="noStrike">
                <a:solidFill>
                  <a:schemeClr val="dk1"/>
                </a:solidFill>
                <a:latin typeface="Oswald"/>
                <a:ea typeface="Oswald"/>
                <a:cs typeface="Oswald"/>
                <a:sym typeface="Oswald"/>
              </a:rPr>
              <a:t>CONCLUSION</a:t>
            </a:r>
            <a:endParaRPr/>
          </a:p>
        </p:txBody>
      </p:sp>
      <p:grpSp>
        <p:nvGrpSpPr>
          <p:cNvPr id="749" name="Google Shape;749;p45"/>
          <p:cNvGrpSpPr/>
          <p:nvPr/>
        </p:nvGrpSpPr>
        <p:grpSpPr>
          <a:xfrm>
            <a:off x="1566242" y="1987955"/>
            <a:ext cx="9218616" cy="3099806"/>
            <a:chOff x="0" y="0"/>
            <a:chExt cx="9218616" cy="3099806"/>
          </a:xfrm>
        </p:grpSpPr>
        <p:sp>
          <p:nvSpPr>
            <p:cNvPr id="750" name="Google Shape;750;p45"/>
            <p:cNvSpPr/>
            <p:nvPr/>
          </p:nvSpPr>
          <p:spPr>
            <a:xfrm>
              <a:off x="0" y="0"/>
              <a:ext cx="7835824" cy="1394913"/>
            </a:xfrm>
            <a:prstGeom prst="roundRect">
              <a:avLst>
                <a:gd fmla="val 10000" name="adj"/>
              </a:avLst>
            </a:prstGeom>
            <a:solidFill>
              <a:srgbClr val="9F2BBE"/>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45"/>
            <p:cNvSpPr txBox="1"/>
            <p:nvPr/>
          </p:nvSpPr>
          <p:spPr>
            <a:xfrm>
              <a:off x="40856" y="40856"/>
              <a:ext cx="6394072" cy="1313201"/>
            </a:xfrm>
            <a:prstGeom prst="rect">
              <a:avLst/>
            </a:prstGeom>
            <a:noFill/>
            <a:ln>
              <a:noFill/>
            </a:ln>
          </p:spPr>
          <p:txBody>
            <a:bodyPr anchorCtr="0" anchor="ctr" bIns="80000" lIns="80000" spcFirstLastPara="1" rIns="80000" wrap="square" tIns="80000">
              <a:noAutofit/>
            </a:bodyPr>
            <a:lstStyle/>
            <a:p>
              <a:pPr indent="0" lvl="0" marL="0" marR="0" rtl="0" algn="l">
                <a:lnSpc>
                  <a:spcPct val="90000"/>
                </a:lnSpc>
                <a:spcBef>
                  <a:spcPts val="0"/>
                </a:spcBef>
                <a:spcAft>
                  <a:spcPts val="0"/>
                </a:spcAft>
                <a:buClr>
                  <a:schemeClr val="lt1"/>
                </a:buClr>
                <a:buSzPts val="2100"/>
                <a:buFont typeface="Oswald Light"/>
                <a:buNone/>
              </a:pPr>
              <a:r>
                <a:rPr b="0" i="0" lang="en-US" sz="2100" u="none" cap="none" strike="noStrike">
                  <a:solidFill>
                    <a:schemeClr val="lt1"/>
                  </a:solidFill>
                  <a:latin typeface="Oswald Light"/>
                  <a:ea typeface="Oswald Light"/>
                  <a:cs typeface="Oswald Light"/>
                  <a:sym typeface="Oswald Light"/>
                </a:rPr>
                <a:t>Implementing a phishing attack simulation and training program is a crucial step in strengthening an organization’s cybersecurity posture</a:t>
              </a:r>
              <a:endParaRPr/>
            </a:p>
          </p:txBody>
        </p:sp>
        <p:sp>
          <p:nvSpPr>
            <p:cNvPr id="752" name="Google Shape;752;p45"/>
            <p:cNvSpPr/>
            <p:nvPr/>
          </p:nvSpPr>
          <p:spPr>
            <a:xfrm>
              <a:off x="1382792" y="1704893"/>
              <a:ext cx="7835824" cy="1394913"/>
            </a:xfrm>
            <a:prstGeom prst="roundRect">
              <a:avLst>
                <a:gd fmla="val 10000" name="adj"/>
              </a:avLst>
            </a:prstGeom>
            <a:solidFill>
              <a:srgbClr val="763FCF"/>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45"/>
            <p:cNvSpPr txBox="1"/>
            <p:nvPr/>
          </p:nvSpPr>
          <p:spPr>
            <a:xfrm>
              <a:off x="1423648" y="1745749"/>
              <a:ext cx="5464626" cy="1313201"/>
            </a:xfrm>
            <a:prstGeom prst="rect">
              <a:avLst/>
            </a:prstGeom>
            <a:noFill/>
            <a:ln>
              <a:noFill/>
            </a:ln>
          </p:spPr>
          <p:txBody>
            <a:bodyPr anchorCtr="0" anchor="ctr" bIns="80000" lIns="80000" spcFirstLastPara="1" rIns="80000" wrap="square" tIns="80000">
              <a:noAutofit/>
            </a:bodyPr>
            <a:lstStyle/>
            <a:p>
              <a:pPr indent="0" lvl="0" marL="0" marR="0" rtl="0" algn="l">
                <a:lnSpc>
                  <a:spcPct val="90000"/>
                </a:lnSpc>
                <a:spcBef>
                  <a:spcPts val="0"/>
                </a:spcBef>
                <a:spcAft>
                  <a:spcPts val="0"/>
                </a:spcAft>
                <a:buClr>
                  <a:schemeClr val="lt1"/>
                </a:buClr>
                <a:buSzPts val="2100"/>
                <a:buFont typeface="Oswald Light"/>
                <a:buNone/>
              </a:pPr>
              <a:r>
                <a:rPr b="0" i="0" lang="en-US" sz="2100" u="none" cap="none" strike="noStrike">
                  <a:solidFill>
                    <a:schemeClr val="lt1"/>
                  </a:solidFill>
                  <a:latin typeface="Oswald Light"/>
                  <a:ea typeface="Oswald Light"/>
                  <a:cs typeface="Oswald Light"/>
                  <a:sym typeface="Oswald Light"/>
                </a:rPr>
                <a:t>The key takeaway from this exercise is that human error is a critical factor in most successful phishing attacks, making regular training and continuous awareness essential</a:t>
              </a:r>
              <a:endParaRPr/>
            </a:p>
          </p:txBody>
        </p:sp>
        <p:sp>
          <p:nvSpPr>
            <p:cNvPr id="754" name="Google Shape;754;p45"/>
            <p:cNvSpPr/>
            <p:nvPr/>
          </p:nvSpPr>
          <p:spPr>
            <a:xfrm>
              <a:off x="6929130" y="1096556"/>
              <a:ext cx="906693" cy="906693"/>
            </a:xfrm>
            <a:prstGeom prst="downArrow">
              <a:avLst>
                <a:gd fmla="val 55000" name="adj1"/>
                <a:gd fmla="val 45000" name="adj2"/>
              </a:avLst>
            </a:prstGeom>
            <a:solidFill>
              <a:srgbClr val="DFCAE8">
                <a:alpha val="89803"/>
              </a:srgbClr>
            </a:solidFill>
            <a:ln cap="flat" cmpd="sng" w="12700">
              <a:solidFill>
                <a:srgbClr val="DFCAE8">
                  <a:alpha val="89803"/>
                </a:srgb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45"/>
            <p:cNvSpPr txBox="1"/>
            <p:nvPr/>
          </p:nvSpPr>
          <p:spPr>
            <a:xfrm>
              <a:off x="7133136" y="1096556"/>
              <a:ext cx="498681" cy="682286"/>
            </a:xfrm>
            <a:prstGeom prst="rect">
              <a:avLst/>
            </a:prstGeom>
            <a:noFill/>
            <a:ln>
              <a:noFill/>
            </a:ln>
          </p:spPr>
          <p:txBody>
            <a:bodyPr anchorCtr="0" anchor="ctr" bIns="45700" lIns="45700" spcFirstLastPara="1" rIns="45700" wrap="square" tIns="45700">
              <a:noAutofit/>
            </a:bodyPr>
            <a:lstStyle/>
            <a:p>
              <a:pPr indent="0" lvl="0" marL="0" marR="0" rtl="0" algn="ctr">
                <a:lnSpc>
                  <a:spcPct val="90000"/>
                </a:lnSpc>
                <a:spcBef>
                  <a:spcPts val="0"/>
                </a:spcBef>
                <a:spcAft>
                  <a:spcPts val="0"/>
                </a:spcAft>
                <a:buClr>
                  <a:schemeClr val="dk1"/>
                </a:buClr>
                <a:buSzPts val="3600"/>
                <a:buFont typeface="Oswald Light"/>
                <a:buNone/>
              </a:pPr>
              <a:r>
                <a:t/>
              </a:r>
              <a:endParaRPr b="0" i="0" sz="3600" u="none" cap="none" strike="noStrike">
                <a:solidFill>
                  <a:schemeClr val="dk1"/>
                </a:solidFill>
                <a:latin typeface="Oswald Light"/>
                <a:ea typeface="Oswald Light"/>
                <a:cs typeface="Oswald Light"/>
                <a:sym typeface="Oswald Light"/>
              </a:endParaRPr>
            </a:p>
          </p:txBody>
        </p:sp>
      </p:grpSp>
    </p:spTree>
  </p:cSld>
  <p:clrMapOvr>
    <a:masterClrMapping/>
  </p:clrMapOvr>
  <p:transition spd="slow">
    <p:push/>
  </p:transition>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150" name="Shape 150"/>
        <p:cNvGrpSpPr/>
        <p:nvPr/>
      </p:nvGrpSpPr>
      <p:grpSpPr>
        <a:xfrm>
          <a:off x="0" y="0"/>
          <a:ext cx="0" cy="0"/>
          <a:chOff x="0" y="0"/>
          <a:chExt cx="0" cy="0"/>
        </a:xfrm>
      </p:grpSpPr>
      <p:sp>
        <p:nvSpPr>
          <p:cNvPr id="151" name="Google Shape;151;p5"/>
          <p:cNvSpPr/>
          <p:nvPr/>
        </p:nvSpPr>
        <p:spPr>
          <a:xfrm>
            <a:off x="0" y="0"/>
            <a:ext cx="12192000" cy="68580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Oswald Light"/>
              <a:ea typeface="Oswald Light"/>
              <a:cs typeface="Oswald Light"/>
              <a:sym typeface="Oswald Light"/>
            </a:endParaRPr>
          </a:p>
        </p:txBody>
      </p:sp>
      <p:sp>
        <p:nvSpPr>
          <p:cNvPr id="152" name="Google Shape;152;p5"/>
          <p:cNvSpPr/>
          <p:nvPr/>
        </p:nvSpPr>
        <p:spPr>
          <a:xfrm>
            <a:off x="940159" y="936478"/>
            <a:ext cx="10314136" cy="4982284"/>
          </a:xfrm>
          <a:prstGeom prst="rect">
            <a:avLst/>
          </a:prstGeom>
          <a:noFill/>
          <a:ln cap="flat" cmpd="sng" w="38100">
            <a:solidFill>
              <a:srgbClr val="E28BC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Oswald Light"/>
              <a:ea typeface="Oswald Light"/>
              <a:cs typeface="Oswald Light"/>
              <a:sym typeface="Oswald Light"/>
            </a:endParaRPr>
          </a:p>
        </p:txBody>
      </p:sp>
      <p:sp>
        <p:nvSpPr>
          <p:cNvPr id="153" name="Google Shape;153;p5"/>
          <p:cNvSpPr txBox="1"/>
          <p:nvPr>
            <p:ph idx="4294967295" type="ctrTitle"/>
          </p:nvPr>
        </p:nvSpPr>
        <p:spPr>
          <a:xfrm>
            <a:off x="1178806" y="1295399"/>
            <a:ext cx="7207312" cy="1126525"/>
          </a:xfrm>
          <a:prstGeom prst="rect">
            <a:avLst/>
          </a:prstGeom>
          <a:noFill/>
          <a:ln>
            <a:noFill/>
          </a:ln>
        </p:spPr>
        <p:txBody>
          <a:bodyPr anchorCtr="0" anchor="ctr" bIns="45700" lIns="91425" spcFirstLastPara="1" rIns="91425" wrap="square" tIns="45700">
            <a:normAutofit/>
          </a:bodyPr>
          <a:lstStyle/>
          <a:p>
            <a:pPr indent="0" lvl="0" marL="0" marR="0" rtl="0" algn="l">
              <a:lnSpc>
                <a:spcPct val="120000"/>
              </a:lnSpc>
              <a:spcBef>
                <a:spcPts val="0"/>
              </a:spcBef>
              <a:spcAft>
                <a:spcPts val="0"/>
              </a:spcAft>
              <a:buClr>
                <a:schemeClr val="dk1"/>
              </a:buClr>
              <a:buSzPts val="2800"/>
              <a:buFont typeface="Oswald"/>
              <a:buNone/>
            </a:pPr>
            <a:r>
              <a:rPr b="1" i="0" lang="en-US" sz="2800" u="none" cap="none" strike="noStrike">
                <a:solidFill>
                  <a:schemeClr val="dk1"/>
                </a:solidFill>
                <a:latin typeface="Oswald"/>
                <a:ea typeface="Oswald"/>
                <a:cs typeface="Oswald"/>
                <a:sym typeface="Oswald"/>
              </a:rPr>
              <a:t>1.1 PURPOSE</a:t>
            </a:r>
            <a:endParaRPr/>
          </a:p>
        </p:txBody>
      </p:sp>
      <p:grpSp>
        <p:nvGrpSpPr>
          <p:cNvPr id="154" name="Google Shape;154;p5"/>
          <p:cNvGrpSpPr/>
          <p:nvPr/>
        </p:nvGrpSpPr>
        <p:grpSpPr>
          <a:xfrm>
            <a:off x="1952258" y="2781018"/>
            <a:ext cx="8276595" cy="2626833"/>
            <a:chOff x="391248" y="172"/>
            <a:chExt cx="8276595" cy="2626833"/>
          </a:xfrm>
        </p:grpSpPr>
        <p:sp>
          <p:nvSpPr>
            <p:cNvPr id="155" name="Google Shape;155;p5"/>
            <p:cNvSpPr/>
            <p:nvPr/>
          </p:nvSpPr>
          <p:spPr>
            <a:xfrm>
              <a:off x="391248" y="172"/>
              <a:ext cx="3547112" cy="2252416"/>
            </a:xfrm>
            <a:prstGeom prst="roundRect">
              <a:avLst>
                <a:gd fmla="val 10000" name="adj"/>
              </a:avLst>
            </a:prstGeom>
            <a:solidFill>
              <a:srgbClr val="CF3FB1"/>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5"/>
            <p:cNvSpPr/>
            <p:nvPr/>
          </p:nvSpPr>
          <p:spPr>
            <a:xfrm>
              <a:off x="785372" y="374589"/>
              <a:ext cx="3547112" cy="2252416"/>
            </a:xfrm>
            <a:prstGeom prst="roundRect">
              <a:avLst>
                <a:gd fmla="val 10000" name="adj"/>
              </a:avLst>
            </a:prstGeom>
            <a:solidFill>
              <a:schemeClr val="lt1">
                <a:alpha val="89803"/>
              </a:schemeClr>
            </a:solidFill>
            <a:ln cap="flat" cmpd="sng" w="12700">
              <a:solidFill>
                <a:srgbClr val="CF3FB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5"/>
            <p:cNvSpPr txBox="1"/>
            <p:nvPr/>
          </p:nvSpPr>
          <p:spPr>
            <a:xfrm>
              <a:off x="851343" y="440560"/>
              <a:ext cx="3415170" cy="2120474"/>
            </a:xfrm>
            <a:prstGeom prst="rect">
              <a:avLst/>
            </a:prstGeom>
            <a:noFill/>
            <a:ln>
              <a:noFill/>
            </a:ln>
          </p:spPr>
          <p:txBody>
            <a:bodyPr anchorCtr="0" anchor="ctr" bIns="76200" lIns="76200" spcFirstLastPara="1" rIns="76200" wrap="square" tIns="76200">
              <a:noAutofit/>
            </a:bodyPr>
            <a:lstStyle/>
            <a:p>
              <a:pPr indent="0" lvl="0" marL="0" marR="0" rtl="0" algn="ctr">
                <a:lnSpc>
                  <a:spcPct val="90000"/>
                </a:lnSpc>
                <a:spcBef>
                  <a:spcPts val="0"/>
                </a:spcBef>
                <a:spcAft>
                  <a:spcPts val="0"/>
                </a:spcAft>
                <a:buClr>
                  <a:schemeClr val="dk1"/>
                </a:buClr>
                <a:buSzPts val="2000"/>
                <a:buFont typeface="Oswald Light"/>
                <a:buNone/>
              </a:pPr>
              <a:r>
                <a:rPr b="0" i="0" lang="en-US" sz="2000" u="none" cap="none" strike="noStrike">
                  <a:solidFill>
                    <a:schemeClr val="dk1"/>
                  </a:solidFill>
                  <a:latin typeface="Oswald Light"/>
                  <a:ea typeface="Oswald Light"/>
                  <a:cs typeface="Oswald Light"/>
                  <a:sym typeface="Oswald Light"/>
                </a:rPr>
                <a:t>The purpose of this document is to outline the procedures and best practices for conducting a phishing attack simulation and training within the organization</a:t>
              </a:r>
              <a:endParaRPr/>
            </a:p>
          </p:txBody>
        </p:sp>
        <p:sp>
          <p:nvSpPr>
            <p:cNvPr id="158" name="Google Shape;158;p5"/>
            <p:cNvSpPr/>
            <p:nvPr/>
          </p:nvSpPr>
          <p:spPr>
            <a:xfrm>
              <a:off x="4726608" y="172"/>
              <a:ext cx="3547112" cy="2252416"/>
            </a:xfrm>
            <a:prstGeom prst="roundRect">
              <a:avLst>
                <a:gd fmla="val 10000" name="adj"/>
              </a:avLst>
            </a:prstGeom>
            <a:solidFill>
              <a:srgbClr val="CF3FB1"/>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5"/>
            <p:cNvSpPr/>
            <p:nvPr/>
          </p:nvSpPr>
          <p:spPr>
            <a:xfrm>
              <a:off x="5120731" y="374589"/>
              <a:ext cx="3547112" cy="2252416"/>
            </a:xfrm>
            <a:prstGeom prst="roundRect">
              <a:avLst>
                <a:gd fmla="val 10000" name="adj"/>
              </a:avLst>
            </a:prstGeom>
            <a:solidFill>
              <a:schemeClr val="lt1">
                <a:alpha val="89803"/>
              </a:schemeClr>
            </a:solidFill>
            <a:ln cap="flat" cmpd="sng" w="12700">
              <a:solidFill>
                <a:srgbClr val="CF3FB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5"/>
            <p:cNvSpPr txBox="1"/>
            <p:nvPr/>
          </p:nvSpPr>
          <p:spPr>
            <a:xfrm>
              <a:off x="5186702" y="440560"/>
              <a:ext cx="3415170" cy="2120474"/>
            </a:xfrm>
            <a:prstGeom prst="rect">
              <a:avLst/>
            </a:prstGeom>
            <a:noFill/>
            <a:ln>
              <a:noFill/>
            </a:ln>
          </p:spPr>
          <p:txBody>
            <a:bodyPr anchorCtr="0" anchor="ctr" bIns="76200" lIns="76200" spcFirstLastPara="1" rIns="76200" wrap="square" tIns="76200">
              <a:noAutofit/>
            </a:bodyPr>
            <a:lstStyle/>
            <a:p>
              <a:pPr indent="0" lvl="0" marL="0" marR="0" rtl="0" algn="ctr">
                <a:lnSpc>
                  <a:spcPct val="90000"/>
                </a:lnSpc>
                <a:spcBef>
                  <a:spcPts val="0"/>
                </a:spcBef>
                <a:spcAft>
                  <a:spcPts val="0"/>
                </a:spcAft>
                <a:buClr>
                  <a:schemeClr val="dk1"/>
                </a:buClr>
                <a:buSzPts val="2000"/>
                <a:buFont typeface="Oswald Light"/>
                <a:buNone/>
              </a:pPr>
              <a:r>
                <a:rPr b="0" i="0" lang="en-US" sz="2000" u="none" cap="none" strike="noStrike">
                  <a:solidFill>
                    <a:schemeClr val="dk1"/>
                  </a:solidFill>
                  <a:latin typeface="Oswald Light"/>
                  <a:ea typeface="Oswald Light"/>
                  <a:cs typeface="Oswald Light"/>
                  <a:sym typeface="Oswald Light"/>
                </a:rPr>
                <a:t>This simulation is intended to improve employee awareness and prepare the incident response team to handle phishing attacks effectively</a:t>
              </a:r>
              <a:endParaRPr/>
            </a:p>
          </p:txBody>
        </p:sp>
      </p:grpSp>
    </p:spTree>
  </p:cSld>
  <p:clrMapOvr>
    <a:masterClrMapping/>
  </p:clrMapOvr>
  <mc:AlternateContent>
    <mc:Choice Requires="p14">
      <p:transition spd="slow" p14:dur="700">
        <p:fade/>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164" name="Shape 164"/>
        <p:cNvGrpSpPr/>
        <p:nvPr/>
      </p:nvGrpSpPr>
      <p:grpSpPr>
        <a:xfrm>
          <a:off x="0" y="0"/>
          <a:ext cx="0" cy="0"/>
          <a:chOff x="0" y="0"/>
          <a:chExt cx="0" cy="0"/>
        </a:xfrm>
      </p:grpSpPr>
      <p:sp>
        <p:nvSpPr>
          <p:cNvPr id="165" name="Google Shape;165;p6"/>
          <p:cNvSpPr/>
          <p:nvPr/>
        </p:nvSpPr>
        <p:spPr>
          <a:xfrm>
            <a:off x="0" y="0"/>
            <a:ext cx="12192000" cy="68580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Oswald Light"/>
              <a:ea typeface="Oswald Light"/>
              <a:cs typeface="Oswald Light"/>
              <a:sym typeface="Oswald Light"/>
            </a:endParaRPr>
          </a:p>
        </p:txBody>
      </p:sp>
      <p:sp>
        <p:nvSpPr>
          <p:cNvPr id="166" name="Google Shape;166;p6"/>
          <p:cNvSpPr/>
          <p:nvPr/>
        </p:nvSpPr>
        <p:spPr>
          <a:xfrm>
            <a:off x="940159" y="936478"/>
            <a:ext cx="10314136" cy="4982284"/>
          </a:xfrm>
          <a:prstGeom prst="rect">
            <a:avLst/>
          </a:prstGeom>
          <a:noFill/>
          <a:ln cap="flat" cmpd="sng" w="38100">
            <a:solidFill>
              <a:srgbClr val="E28BC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Oswald Light"/>
              <a:ea typeface="Oswald Light"/>
              <a:cs typeface="Oswald Light"/>
              <a:sym typeface="Oswald Light"/>
            </a:endParaRPr>
          </a:p>
        </p:txBody>
      </p:sp>
      <p:sp>
        <p:nvSpPr>
          <p:cNvPr id="167" name="Google Shape;167;p6"/>
          <p:cNvSpPr txBox="1"/>
          <p:nvPr>
            <p:ph idx="4294967295" type="ctrTitle"/>
          </p:nvPr>
        </p:nvSpPr>
        <p:spPr>
          <a:xfrm>
            <a:off x="1140380" y="934079"/>
            <a:ext cx="6113034" cy="888190"/>
          </a:xfrm>
          <a:prstGeom prst="rect">
            <a:avLst/>
          </a:prstGeom>
          <a:noFill/>
          <a:ln>
            <a:noFill/>
          </a:ln>
        </p:spPr>
        <p:txBody>
          <a:bodyPr anchorCtr="0" anchor="t" bIns="45700" lIns="91425" spcFirstLastPara="1" rIns="91425" wrap="square" tIns="45700">
            <a:normAutofit/>
          </a:bodyPr>
          <a:lstStyle/>
          <a:p>
            <a:pPr indent="0" lvl="0" marL="0" marR="0" rtl="0" algn="l">
              <a:lnSpc>
                <a:spcPct val="120000"/>
              </a:lnSpc>
              <a:spcBef>
                <a:spcPts val="0"/>
              </a:spcBef>
              <a:spcAft>
                <a:spcPts val="0"/>
              </a:spcAft>
              <a:buClr>
                <a:schemeClr val="dk1"/>
              </a:buClr>
              <a:buSzPts val="2800"/>
              <a:buFont typeface="Oswald"/>
              <a:buNone/>
            </a:pPr>
            <a:r>
              <a:rPr b="1" i="0" lang="en-US" sz="2800" u="none" cap="none" strike="noStrike">
                <a:solidFill>
                  <a:schemeClr val="dk1"/>
                </a:solidFill>
                <a:latin typeface="Oswald"/>
                <a:ea typeface="Oswald"/>
                <a:cs typeface="Oswald"/>
                <a:sym typeface="Oswald"/>
              </a:rPr>
              <a:t>1.2 GOALS AND OBJECTIVES</a:t>
            </a:r>
            <a:endParaRPr/>
          </a:p>
        </p:txBody>
      </p:sp>
      <p:grpSp>
        <p:nvGrpSpPr>
          <p:cNvPr id="168" name="Google Shape;168;p6"/>
          <p:cNvGrpSpPr/>
          <p:nvPr/>
        </p:nvGrpSpPr>
        <p:grpSpPr>
          <a:xfrm>
            <a:off x="1724297" y="2104078"/>
            <a:ext cx="8745583" cy="3328688"/>
            <a:chOff x="0" y="1382"/>
            <a:chExt cx="8745583" cy="3328688"/>
          </a:xfrm>
        </p:grpSpPr>
        <p:sp>
          <p:nvSpPr>
            <p:cNvPr id="169" name="Google Shape;169;p6"/>
            <p:cNvSpPr/>
            <p:nvPr/>
          </p:nvSpPr>
          <p:spPr>
            <a:xfrm>
              <a:off x="0" y="1382"/>
              <a:ext cx="8745583" cy="700776"/>
            </a:xfrm>
            <a:prstGeom prst="roundRect">
              <a:avLst>
                <a:gd fmla="val 10000" name="adj"/>
              </a:avLst>
            </a:prstGeom>
            <a:solidFill>
              <a:srgbClr val="9F2B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6"/>
            <p:cNvSpPr/>
            <p:nvPr/>
          </p:nvSpPr>
          <p:spPr>
            <a:xfrm>
              <a:off x="211984" y="159057"/>
              <a:ext cx="385427" cy="385427"/>
            </a:xfrm>
            <a:prstGeom prst="rect">
              <a:avLst/>
            </a:prstGeom>
            <a:blipFill rotWithShape="1">
              <a:blip r:embed="rId3">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6"/>
            <p:cNvSpPr/>
            <p:nvPr/>
          </p:nvSpPr>
          <p:spPr>
            <a:xfrm>
              <a:off x="809396" y="1382"/>
              <a:ext cx="7936186" cy="700776"/>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6"/>
            <p:cNvSpPr txBox="1"/>
            <p:nvPr/>
          </p:nvSpPr>
          <p:spPr>
            <a:xfrm>
              <a:off x="809396" y="1382"/>
              <a:ext cx="7936186" cy="700776"/>
            </a:xfrm>
            <a:prstGeom prst="rect">
              <a:avLst/>
            </a:prstGeom>
            <a:noFill/>
            <a:ln>
              <a:noFill/>
            </a:ln>
          </p:spPr>
          <p:txBody>
            <a:bodyPr anchorCtr="0" anchor="ctr" bIns="74150" lIns="74150" spcFirstLastPara="1" rIns="74150" wrap="square" tIns="74150">
              <a:noAutofit/>
            </a:bodyPr>
            <a:lstStyle/>
            <a:p>
              <a:pPr indent="0" lvl="0" marL="0" marR="0" rtl="0" algn="l">
                <a:lnSpc>
                  <a:spcPct val="90000"/>
                </a:lnSpc>
                <a:spcBef>
                  <a:spcPts val="0"/>
                </a:spcBef>
                <a:spcAft>
                  <a:spcPts val="0"/>
                </a:spcAft>
                <a:buClr>
                  <a:schemeClr val="dk1"/>
                </a:buClr>
                <a:buSzPts val="2000"/>
                <a:buFont typeface="Oswald Light"/>
                <a:buNone/>
              </a:pPr>
              <a:r>
                <a:rPr b="0" i="0" lang="en-US" sz="2000" u="none" cap="none" strike="noStrike">
                  <a:solidFill>
                    <a:schemeClr val="dk1"/>
                  </a:solidFill>
                  <a:latin typeface="Oswald Light"/>
                  <a:ea typeface="Oswald Light"/>
                  <a:cs typeface="Oswald Light"/>
                  <a:sym typeface="Oswald Light"/>
                </a:rPr>
                <a:t>To test and evaluate the organization’s incident response capabilities against phishing threats</a:t>
              </a:r>
              <a:endParaRPr/>
            </a:p>
          </p:txBody>
        </p:sp>
        <p:sp>
          <p:nvSpPr>
            <p:cNvPr id="173" name="Google Shape;173;p6"/>
            <p:cNvSpPr/>
            <p:nvPr/>
          </p:nvSpPr>
          <p:spPr>
            <a:xfrm>
              <a:off x="0" y="877353"/>
              <a:ext cx="8745583" cy="700776"/>
            </a:xfrm>
            <a:prstGeom prst="roundRect">
              <a:avLst>
                <a:gd fmla="val 10000" name="adj"/>
              </a:avLst>
            </a:prstGeom>
            <a:solidFill>
              <a:srgbClr val="763F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6"/>
            <p:cNvSpPr/>
            <p:nvPr/>
          </p:nvSpPr>
          <p:spPr>
            <a:xfrm>
              <a:off x="211984" y="1035028"/>
              <a:ext cx="385427" cy="385427"/>
            </a:xfrm>
            <a:prstGeom prst="rect">
              <a:avLst/>
            </a:prstGeom>
            <a:blipFill rotWithShape="1">
              <a:blip r:embed="rId4">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6"/>
            <p:cNvSpPr/>
            <p:nvPr/>
          </p:nvSpPr>
          <p:spPr>
            <a:xfrm>
              <a:off x="809396" y="877353"/>
              <a:ext cx="7936186" cy="700776"/>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6"/>
            <p:cNvSpPr txBox="1"/>
            <p:nvPr/>
          </p:nvSpPr>
          <p:spPr>
            <a:xfrm>
              <a:off x="809396" y="877353"/>
              <a:ext cx="7936186" cy="700776"/>
            </a:xfrm>
            <a:prstGeom prst="rect">
              <a:avLst/>
            </a:prstGeom>
            <a:noFill/>
            <a:ln>
              <a:noFill/>
            </a:ln>
          </p:spPr>
          <p:txBody>
            <a:bodyPr anchorCtr="0" anchor="ctr" bIns="74150" lIns="74150" spcFirstLastPara="1" rIns="74150" wrap="square" tIns="74150">
              <a:noAutofit/>
            </a:bodyPr>
            <a:lstStyle/>
            <a:p>
              <a:pPr indent="0" lvl="0" marL="0" marR="0" rtl="0" algn="l">
                <a:lnSpc>
                  <a:spcPct val="90000"/>
                </a:lnSpc>
                <a:spcBef>
                  <a:spcPts val="0"/>
                </a:spcBef>
                <a:spcAft>
                  <a:spcPts val="0"/>
                </a:spcAft>
                <a:buClr>
                  <a:schemeClr val="dk1"/>
                </a:buClr>
                <a:buSzPts val="2000"/>
                <a:buFont typeface="Oswald Light"/>
                <a:buNone/>
              </a:pPr>
              <a:r>
                <a:rPr b="0" i="0" lang="en-US" sz="2000" u="none" cap="none" strike="noStrike">
                  <a:solidFill>
                    <a:schemeClr val="dk1"/>
                  </a:solidFill>
                  <a:latin typeface="Oswald Light"/>
                  <a:ea typeface="Oswald Light"/>
                  <a:cs typeface="Oswald Light"/>
                  <a:sym typeface="Oswald Light"/>
                </a:rPr>
                <a:t>To identify gaps in security awareness among employees</a:t>
              </a:r>
              <a:endParaRPr/>
            </a:p>
          </p:txBody>
        </p:sp>
        <p:sp>
          <p:nvSpPr>
            <p:cNvPr id="177" name="Google Shape;177;p6"/>
            <p:cNvSpPr/>
            <p:nvPr/>
          </p:nvSpPr>
          <p:spPr>
            <a:xfrm>
              <a:off x="0" y="1753324"/>
              <a:ext cx="8745583" cy="700776"/>
            </a:xfrm>
            <a:prstGeom prst="roundRect">
              <a:avLst>
                <a:gd fmla="val 10000" name="adj"/>
              </a:avLst>
            </a:prstGeom>
            <a:solidFill>
              <a:srgbClr val="3940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6"/>
            <p:cNvSpPr/>
            <p:nvPr/>
          </p:nvSpPr>
          <p:spPr>
            <a:xfrm>
              <a:off x="211984" y="1910998"/>
              <a:ext cx="385427" cy="385427"/>
            </a:xfrm>
            <a:prstGeom prst="rect">
              <a:avLst/>
            </a:prstGeom>
            <a:blipFill rotWithShape="1">
              <a:blip r:embed="rId5">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6"/>
            <p:cNvSpPr/>
            <p:nvPr/>
          </p:nvSpPr>
          <p:spPr>
            <a:xfrm>
              <a:off x="809396" y="1753324"/>
              <a:ext cx="7936186" cy="700776"/>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6"/>
            <p:cNvSpPr txBox="1"/>
            <p:nvPr/>
          </p:nvSpPr>
          <p:spPr>
            <a:xfrm>
              <a:off x="809396" y="1753324"/>
              <a:ext cx="7936186" cy="700776"/>
            </a:xfrm>
            <a:prstGeom prst="rect">
              <a:avLst/>
            </a:prstGeom>
            <a:noFill/>
            <a:ln>
              <a:noFill/>
            </a:ln>
          </p:spPr>
          <p:txBody>
            <a:bodyPr anchorCtr="0" anchor="ctr" bIns="74150" lIns="74150" spcFirstLastPara="1" rIns="74150" wrap="square" tIns="74150">
              <a:noAutofit/>
            </a:bodyPr>
            <a:lstStyle/>
            <a:p>
              <a:pPr indent="0" lvl="0" marL="0" marR="0" rtl="0" algn="l">
                <a:lnSpc>
                  <a:spcPct val="90000"/>
                </a:lnSpc>
                <a:spcBef>
                  <a:spcPts val="0"/>
                </a:spcBef>
                <a:spcAft>
                  <a:spcPts val="0"/>
                </a:spcAft>
                <a:buClr>
                  <a:schemeClr val="dk1"/>
                </a:buClr>
                <a:buSzPts val="2000"/>
                <a:buFont typeface="Oswald Light"/>
                <a:buNone/>
              </a:pPr>
              <a:r>
                <a:rPr b="0" i="0" lang="en-US" sz="2000" u="none" cap="none" strike="noStrike">
                  <a:solidFill>
                    <a:schemeClr val="dk1"/>
                  </a:solidFill>
                  <a:latin typeface="Oswald Light"/>
                  <a:ea typeface="Oswald Light"/>
                  <a:cs typeface="Oswald Light"/>
                  <a:sym typeface="Oswald Light"/>
                </a:rPr>
                <a:t>To enhance the organization's ability to detect and respond to phishing attacks</a:t>
              </a:r>
              <a:endParaRPr/>
            </a:p>
          </p:txBody>
        </p:sp>
        <p:sp>
          <p:nvSpPr>
            <p:cNvPr id="181" name="Google Shape;181;p6"/>
            <p:cNvSpPr/>
            <p:nvPr/>
          </p:nvSpPr>
          <p:spPr>
            <a:xfrm>
              <a:off x="0" y="2629294"/>
              <a:ext cx="8745583" cy="700776"/>
            </a:xfrm>
            <a:prstGeom prst="roundRect">
              <a:avLst>
                <a:gd fmla="val 10000" name="adj"/>
              </a:avLst>
            </a:prstGeom>
            <a:solidFill>
              <a:srgbClr val="3F81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6"/>
            <p:cNvSpPr/>
            <p:nvPr/>
          </p:nvSpPr>
          <p:spPr>
            <a:xfrm>
              <a:off x="211984" y="2786969"/>
              <a:ext cx="385427" cy="385427"/>
            </a:xfrm>
            <a:prstGeom prst="rect">
              <a:avLst/>
            </a:prstGeom>
            <a:blipFill rotWithShape="1">
              <a:blip r:embed="rId6">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6"/>
            <p:cNvSpPr/>
            <p:nvPr/>
          </p:nvSpPr>
          <p:spPr>
            <a:xfrm>
              <a:off x="809396" y="2629294"/>
              <a:ext cx="7936186" cy="700776"/>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6"/>
            <p:cNvSpPr txBox="1"/>
            <p:nvPr/>
          </p:nvSpPr>
          <p:spPr>
            <a:xfrm>
              <a:off x="809396" y="2629294"/>
              <a:ext cx="7936186" cy="700776"/>
            </a:xfrm>
            <a:prstGeom prst="rect">
              <a:avLst/>
            </a:prstGeom>
            <a:noFill/>
            <a:ln>
              <a:noFill/>
            </a:ln>
          </p:spPr>
          <p:txBody>
            <a:bodyPr anchorCtr="0" anchor="ctr" bIns="74150" lIns="74150" spcFirstLastPara="1" rIns="74150" wrap="square" tIns="74150">
              <a:noAutofit/>
            </a:bodyPr>
            <a:lstStyle/>
            <a:p>
              <a:pPr indent="0" lvl="0" marL="0" marR="0" rtl="0" algn="l">
                <a:lnSpc>
                  <a:spcPct val="90000"/>
                </a:lnSpc>
                <a:spcBef>
                  <a:spcPts val="0"/>
                </a:spcBef>
                <a:spcAft>
                  <a:spcPts val="0"/>
                </a:spcAft>
                <a:buClr>
                  <a:schemeClr val="dk1"/>
                </a:buClr>
                <a:buSzPts val="2000"/>
                <a:buFont typeface="Oswald Light"/>
                <a:buNone/>
              </a:pPr>
              <a:r>
                <a:rPr b="0" i="0" lang="en-US" sz="2000" u="none" cap="none" strike="noStrike">
                  <a:solidFill>
                    <a:schemeClr val="dk1"/>
                  </a:solidFill>
                  <a:latin typeface="Oswald Light"/>
                  <a:ea typeface="Oswald Light"/>
                  <a:cs typeface="Oswald Light"/>
                  <a:sym typeface="Oswald Light"/>
                </a:rPr>
                <a:t>To strengthen the overall security posture by integrating the findings into the security awareness program</a:t>
              </a:r>
              <a:endParaRPr/>
            </a:p>
          </p:txBody>
        </p:sp>
      </p:grpSp>
    </p:spTree>
  </p:cSld>
  <p:clrMapOvr>
    <a:masterClrMapping/>
  </p:clrMapOvr>
  <mc:AlternateContent>
    <mc:Choice Requires="p14">
      <p:transition spd="slow" p14:dur="700">
        <p:fade/>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188" name="Shape 188"/>
        <p:cNvGrpSpPr/>
        <p:nvPr/>
      </p:nvGrpSpPr>
      <p:grpSpPr>
        <a:xfrm>
          <a:off x="0" y="0"/>
          <a:ext cx="0" cy="0"/>
          <a:chOff x="0" y="0"/>
          <a:chExt cx="0" cy="0"/>
        </a:xfrm>
      </p:grpSpPr>
      <p:sp>
        <p:nvSpPr>
          <p:cNvPr id="189" name="Google Shape;189;p7"/>
          <p:cNvSpPr/>
          <p:nvPr/>
        </p:nvSpPr>
        <p:spPr>
          <a:xfrm>
            <a:off x="0" y="0"/>
            <a:ext cx="12192000" cy="68580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Oswald Light"/>
              <a:ea typeface="Oswald Light"/>
              <a:cs typeface="Oswald Light"/>
              <a:sym typeface="Oswald Light"/>
            </a:endParaRPr>
          </a:p>
        </p:txBody>
      </p:sp>
      <p:sp>
        <p:nvSpPr>
          <p:cNvPr id="190" name="Google Shape;190;p7"/>
          <p:cNvSpPr/>
          <p:nvPr/>
        </p:nvSpPr>
        <p:spPr>
          <a:xfrm>
            <a:off x="940159" y="936478"/>
            <a:ext cx="10314136" cy="4982284"/>
          </a:xfrm>
          <a:prstGeom prst="rect">
            <a:avLst/>
          </a:prstGeom>
          <a:noFill/>
          <a:ln cap="flat" cmpd="sng" w="38100">
            <a:solidFill>
              <a:srgbClr val="E28BC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Oswald Light"/>
              <a:ea typeface="Oswald Light"/>
              <a:cs typeface="Oswald Light"/>
              <a:sym typeface="Oswald Light"/>
            </a:endParaRPr>
          </a:p>
        </p:txBody>
      </p:sp>
      <p:sp>
        <p:nvSpPr>
          <p:cNvPr id="191" name="Google Shape;191;p7"/>
          <p:cNvSpPr txBox="1"/>
          <p:nvPr>
            <p:ph idx="4294967295" type="ctrTitle"/>
          </p:nvPr>
        </p:nvSpPr>
        <p:spPr>
          <a:xfrm>
            <a:off x="944732" y="934079"/>
            <a:ext cx="3909414" cy="558677"/>
          </a:xfrm>
          <a:prstGeom prst="rect">
            <a:avLst/>
          </a:prstGeom>
          <a:noFill/>
          <a:ln>
            <a:noFill/>
          </a:ln>
        </p:spPr>
        <p:txBody>
          <a:bodyPr anchorCtr="0" anchor="t" bIns="45700" lIns="91425" spcFirstLastPara="1" rIns="91425" wrap="square" tIns="45700">
            <a:normAutofit fontScale="90000"/>
          </a:bodyPr>
          <a:lstStyle/>
          <a:p>
            <a:pPr indent="0" lvl="0" marL="0" marR="0" rtl="0" algn="l">
              <a:lnSpc>
                <a:spcPct val="120000"/>
              </a:lnSpc>
              <a:spcBef>
                <a:spcPts val="0"/>
              </a:spcBef>
              <a:spcAft>
                <a:spcPts val="0"/>
              </a:spcAft>
              <a:buClr>
                <a:schemeClr val="dk1"/>
              </a:buClr>
              <a:buSzPct val="100000"/>
              <a:buFont typeface="Oswald"/>
              <a:buNone/>
            </a:pPr>
            <a:r>
              <a:rPr b="1" i="0" lang="en-US" sz="2800" u="none" cap="none" strike="noStrike">
                <a:solidFill>
                  <a:schemeClr val="dk1"/>
                </a:solidFill>
                <a:latin typeface="Oswald"/>
                <a:ea typeface="Oswald"/>
                <a:cs typeface="Oswald"/>
                <a:sym typeface="Oswald"/>
              </a:rPr>
              <a:t>1.2 SCOPE</a:t>
            </a:r>
            <a:endParaRPr/>
          </a:p>
        </p:txBody>
      </p:sp>
      <p:grpSp>
        <p:nvGrpSpPr>
          <p:cNvPr id="192" name="Google Shape;192;p7"/>
          <p:cNvGrpSpPr/>
          <p:nvPr/>
        </p:nvGrpSpPr>
        <p:grpSpPr>
          <a:xfrm>
            <a:off x="1724297" y="2104078"/>
            <a:ext cx="8745583" cy="3328688"/>
            <a:chOff x="0" y="1382"/>
            <a:chExt cx="8745583" cy="3328688"/>
          </a:xfrm>
        </p:grpSpPr>
        <p:sp>
          <p:nvSpPr>
            <p:cNvPr id="193" name="Google Shape;193;p7"/>
            <p:cNvSpPr/>
            <p:nvPr/>
          </p:nvSpPr>
          <p:spPr>
            <a:xfrm>
              <a:off x="0" y="1382"/>
              <a:ext cx="8745583" cy="700776"/>
            </a:xfrm>
            <a:prstGeom prst="roundRect">
              <a:avLst>
                <a:gd fmla="val 10000" name="adj"/>
              </a:avLst>
            </a:prstGeom>
            <a:solidFill>
              <a:srgbClr val="9F2BB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7"/>
            <p:cNvSpPr/>
            <p:nvPr/>
          </p:nvSpPr>
          <p:spPr>
            <a:xfrm>
              <a:off x="211984" y="159057"/>
              <a:ext cx="385427" cy="385427"/>
            </a:xfrm>
            <a:prstGeom prst="rect">
              <a:avLst/>
            </a:prstGeom>
            <a:blipFill rotWithShape="1">
              <a:blip r:embed="rId3">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7"/>
            <p:cNvSpPr/>
            <p:nvPr/>
          </p:nvSpPr>
          <p:spPr>
            <a:xfrm>
              <a:off x="809396" y="1382"/>
              <a:ext cx="7936186" cy="700776"/>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7"/>
            <p:cNvSpPr txBox="1"/>
            <p:nvPr/>
          </p:nvSpPr>
          <p:spPr>
            <a:xfrm>
              <a:off x="809396" y="1382"/>
              <a:ext cx="7936186" cy="700776"/>
            </a:xfrm>
            <a:prstGeom prst="rect">
              <a:avLst/>
            </a:prstGeom>
            <a:noFill/>
            <a:ln>
              <a:noFill/>
            </a:ln>
          </p:spPr>
          <p:txBody>
            <a:bodyPr anchorCtr="0" anchor="ctr" bIns="74150" lIns="74150" spcFirstLastPara="1" rIns="74150" wrap="square" tIns="74150">
              <a:noAutofit/>
            </a:bodyPr>
            <a:lstStyle/>
            <a:p>
              <a:pPr indent="0" lvl="0" marL="0" marR="0" rtl="0" algn="l">
                <a:lnSpc>
                  <a:spcPct val="100000"/>
                </a:lnSpc>
                <a:spcBef>
                  <a:spcPts val="0"/>
                </a:spcBef>
                <a:spcAft>
                  <a:spcPts val="0"/>
                </a:spcAft>
                <a:buClr>
                  <a:schemeClr val="dk1"/>
                </a:buClr>
                <a:buSzPts val="2200"/>
                <a:buFont typeface="Oswald Light"/>
                <a:buNone/>
              </a:pPr>
              <a:r>
                <a:rPr b="0" i="0" lang="en-US" sz="2200" u="none" cap="none" strike="noStrike">
                  <a:solidFill>
                    <a:schemeClr val="dk1"/>
                  </a:solidFill>
                  <a:latin typeface="Oswald Light"/>
                  <a:ea typeface="Oswald Light"/>
                  <a:cs typeface="Oswald Light"/>
                  <a:sym typeface="Oswald Light"/>
                </a:rPr>
                <a:t>Develop phishing email templates</a:t>
              </a:r>
              <a:endParaRPr/>
            </a:p>
          </p:txBody>
        </p:sp>
        <p:sp>
          <p:nvSpPr>
            <p:cNvPr id="197" name="Google Shape;197;p7"/>
            <p:cNvSpPr/>
            <p:nvPr/>
          </p:nvSpPr>
          <p:spPr>
            <a:xfrm>
              <a:off x="0" y="877353"/>
              <a:ext cx="8745583" cy="700776"/>
            </a:xfrm>
            <a:prstGeom prst="roundRect">
              <a:avLst>
                <a:gd fmla="val 10000" name="adj"/>
              </a:avLst>
            </a:prstGeom>
            <a:solidFill>
              <a:srgbClr val="763F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7"/>
            <p:cNvSpPr/>
            <p:nvPr/>
          </p:nvSpPr>
          <p:spPr>
            <a:xfrm>
              <a:off x="211984" y="1035028"/>
              <a:ext cx="385427" cy="385427"/>
            </a:xfrm>
            <a:prstGeom prst="rect">
              <a:avLst/>
            </a:prstGeom>
            <a:blipFill rotWithShape="1">
              <a:blip r:embed="rId4">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7"/>
            <p:cNvSpPr/>
            <p:nvPr/>
          </p:nvSpPr>
          <p:spPr>
            <a:xfrm>
              <a:off x="809396" y="877353"/>
              <a:ext cx="7936186" cy="700776"/>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7"/>
            <p:cNvSpPr txBox="1"/>
            <p:nvPr/>
          </p:nvSpPr>
          <p:spPr>
            <a:xfrm>
              <a:off x="809396" y="877353"/>
              <a:ext cx="7936186" cy="700776"/>
            </a:xfrm>
            <a:prstGeom prst="rect">
              <a:avLst/>
            </a:prstGeom>
            <a:noFill/>
            <a:ln>
              <a:noFill/>
            </a:ln>
          </p:spPr>
          <p:txBody>
            <a:bodyPr anchorCtr="0" anchor="ctr" bIns="74150" lIns="74150" spcFirstLastPara="1" rIns="74150" wrap="square" tIns="74150">
              <a:noAutofit/>
            </a:bodyPr>
            <a:lstStyle/>
            <a:p>
              <a:pPr indent="0" lvl="0" marL="0" marR="0" rtl="0" algn="l">
                <a:lnSpc>
                  <a:spcPct val="100000"/>
                </a:lnSpc>
                <a:spcBef>
                  <a:spcPts val="0"/>
                </a:spcBef>
                <a:spcAft>
                  <a:spcPts val="0"/>
                </a:spcAft>
                <a:buClr>
                  <a:schemeClr val="dk1"/>
                </a:buClr>
                <a:buSzPts val="2200"/>
                <a:buFont typeface="Oswald Light"/>
                <a:buNone/>
              </a:pPr>
              <a:r>
                <a:rPr b="0" i="0" lang="en-US" sz="2200" u="none" cap="none" strike="noStrike">
                  <a:solidFill>
                    <a:schemeClr val="dk1"/>
                  </a:solidFill>
                  <a:latin typeface="Oswald Light"/>
                  <a:ea typeface="Oswald Light"/>
                  <a:cs typeface="Oswald Light"/>
                  <a:sym typeface="Oswald Light"/>
                </a:rPr>
                <a:t>Conduct simulated phishing campaigns</a:t>
              </a:r>
              <a:endParaRPr/>
            </a:p>
          </p:txBody>
        </p:sp>
        <p:sp>
          <p:nvSpPr>
            <p:cNvPr id="201" name="Google Shape;201;p7"/>
            <p:cNvSpPr/>
            <p:nvPr/>
          </p:nvSpPr>
          <p:spPr>
            <a:xfrm>
              <a:off x="0" y="1753324"/>
              <a:ext cx="8745583" cy="700776"/>
            </a:xfrm>
            <a:prstGeom prst="roundRect">
              <a:avLst>
                <a:gd fmla="val 10000" name="adj"/>
              </a:avLst>
            </a:prstGeom>
            <a:solidFill>
              <a:srgbClr val="3940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7"/>
            <p:cNvSpPr/>
            <p:nvPr/>
          </p:nvSpPr>
          <p:spPr>
            <a:xfrm>
              <a:off x="211984" y="1910998"/>
              <a:ext cx="385427" cy="385427"/>
            </a:xfrm>
            <a:prstGeom prst="rect">
              <a:avLst/>
            </a:prstGeom>
            <a:blipFill rotWithShape="1">
              <a:blip r:embed="rId5">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7"/>
            <p:cNvSpPr/>
            <p:nvPr/>
          </p:nvSpPr>
          <p:spPr>
            <a:xfrm>
              <a:off x="809396" y="1753324"/>
              <a:ext cx="7936186" cy="700776"/>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7"/>
            <p:cNvSpPr txBox="1"/>
            <p:nvPr/>
          </p:nvSpPr>
          <p:spPr>
            <a:xfrm>
              <a:off x="809396" y="1753324"/>
              <a:ext cx="7936186" cy="700776"/>
            </a:xfrm>
            <a:prstGeom prst="rect">
              <a:avLst/>
            </a:prstGeom>
            <a:noFill/>
            <a:ln>
              <a:noFill/>
            </a:ln>
          </p:spPr>
          <p:txBody>
            <a:bodyPr anchorCtr="0" anchor="ctr" bIns="74150" lIns="74150" spcFirstLastPara="1" rIns="74150" wrap="square" tIns="74150">
              <a:noAutofit/>
            </a:bodyPr>
            <a:lstStyle/>
            <a:p>
              <a:pPr indent="0" lvl="0" marL="0" marR="0" rtl="0" algn="l">
                <a:lnSpc>
                  <a:spcPct val="100000"/>
                </a:lnSpc>
                <a:spcBef>
                  <a:spcPts val="0"/>
                </a:spcBef>
                <a:spcAft>
                  <a:spcPts val="0"/>
                </a:spcAft>
                <a:buClr>
                  <a:schemeClr val="dk1"/>
                </a:buClr>
                <a:buSzPts val="2200"/>
                <a:buFont typeface="Oswald Light"/>
                <a:buNone/>
              </a:pPr>
              <a:r>
                <a:rPr b="0" i="0" lang="en-US" sz="2200" u="none" cap="none" strike="noStrike">
                  <a:solidFill>
                    <a:schemeClr val="dk1"/>
                  </a:solidFill>
                  <a:latin typeface="Oswald Light"/>
                  <a:ea typeface="Oswald Light"/>
                  <a:cs typeface="Oswald Light"/>
                  <a:sym typeface="Oswald Light"/>
                </a:rPr>
                <a:t>Provide training based on the results</a:t>
              </a:r>
              <a:endParaRPr/>
            </a:p>
          </p:txBody>
        </p:sp>
        <p:sp>
          <p:nvSpPr>
            <p:cNvPr id="205" name="Google Shape;205;p7"/>
            <p:cNvSpPr/>
            <p:nvPr/>
          </p:nvSpPr>
          <p:spPr>
            <a:xfrm>
              <a:off x="0" y="2629294"/>
              <a:ext cx="8745583" cy="700776"/>
            </a:xfrm>
            <a:prstGeom prst="roundRect">
              <a:avLst>
                <a:gd fmla="val 10000" name="adj"/>
              </a:avLst>
            </a:prstGeom>
            <a:solidFill>
              <a:srgbClr val="3F81C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7"/>
            <p:cNvSpPr/>
            <p:nvPr/>
          </p:nvSpPr>
          <p:spPr>
            <a:xfrm>
              <a:off x="211984" y="2786969"/>
              <a:ext cx="385427" cy="385427"/>
            </a:xfrm>
            <a:prstGeom prst="rect">
              <a:avLst/>
            </a:prstGeom>
            <a:blipFill rotWithShape="1">
              <a:blip r:embed="rId6">
                <a:alphaModFix/>
              </a:blip>
              <a:stretch>
                <a:fillRect b="0" l="0" r="0"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7"/>
            <p:cNvSpPr/>
            <p:nvPr/>
          </p:nvSpPr>
          <p:spPr>
            <a:xfrm>
              <a:off x="809396" y="2629294"/>
              <a:ext cx="7936186" cy="700776"/>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7"/>
            <p:cNvSpPr txBox="1"/>
            <p:nvPr/>
          </p:nvSpPr>
          <p:spPr>
            <a:xfrm>
              <a:off x="809396" y="2629294"/>
              <a:ext cx="7936186" cy="700776"/>
            </a:xfrm>
            <a:prstGeom prst="rect">
              <a:avLst/>
            </a:prstGeom>
            <a:noFill/>
            <a:ln>
              <a:noFill/>
            </a:ln>
          </p:spPr>
          <p:txBody>
            <a:bodyPr anchorCtr="0" anchor="ctr" bIns="74150" lIns="74150" spcFirstLastPara="1" rIns="74150" wrap="square" tIns="74150">
              <a:noAutofit/>
            </a:bodyPr>
            <a:lstStyle/>
            <a:p>
              <a:pPr indent="0" lvl="0" marL="0" marR="0" rtl="0" algn="l">
                <a:lnSpc>
                  <a:spcPct val="100000"/>
                </a:lnSpc>
                <a:spcBef>
                  <a:spcPts val="0"/>
                </a:spcBef>
                <a:spcAft>
                  <a:spcPts val="0"/>
                </a:spcAft>
                <a:buClr>
                  <a:schemeClr val="dk1"/>
                </a:buClr>
                <a:buSzPts val="2200"/>
                <a:buFont typeface="Oswald Light"/>
                <a:buNone/>
              </a:pPr>
              <a:r>
                <a:rPr b="0" i="0" lang="en-US" sz="2200" u="none" cap="none" strike="noStrike">
                  <a:solidFill>
                    <a:schemeClr val="dk1"/>
                  </a:solidFill>
                  <a:latin typeface="Oswald Light"/>
                  <a:ea typeface="Oswald Light"/>
                  <a:cs typeface="Oswald Light"/>
                  <a:sym typeface="Oswald Light"/>
                </a:rPr>
                <a:t>Measure success and generate reports</a:t>
              </a:r>
              <a:endParaRPr/>
            </a:p>
          </p:txBody>
        </p:sp>
      </p:grpSp>
    </p:spTree>
  </p:cSld>
  <p:clrMapOvr>
    <a:masterClrMapping/>
  </p:clrMapOvr>
  <mc:AlternateContent>
    <mc:Choice Requires="p14">
      <p:transition spd="slow" p14:dur="700">
        <p:fade/>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212" name="Shape 212"/>
        <p:cNvGrpSpPr/>
        <p:nvPr/>
      </p:nvGrpSpPr>
      <p:grpSpPr>
        <a:xfrm>
          <a:off x="0" y="0"/>
          <a:ext cx="0" cy="0"/>
          <a:chOff x="0" y="0"/>
          <a:chExt cx="0" cy="0"/>
        </a:xfrm>
      </p:grpSpPr>
      <p:sp>
        <p:nvSpPr>
          <p:cNvPr id="213" name="Google Shape;213;p8"/>
          <p:cNvSpPr/>
          <p:nvPr/>
        </p:nvSpPr>
        <p:spPr>
          <a:xfrm>
            <a:off x="933198" y="931857"/>
            <a:ext cx="10326946" cy="4996302"/>
          </a:xfrm>
          <a:prstGeom prst="rect">
            <a:avLst/>
          </a:prstGeom>
          <a:noFill/>
          <a:ln cap="flat" cmpd="sng" w="38100">
            <a:solidFill>
              <a:srgbClr val="E28BC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Oswald Light"/>
              <a:ea typeface="Oswald Light"/>
              <a:cs typeface="Oswald Light"/>
              <a:sym typeface="Oswald Light"/>
            </a:endParaRPr>
          </a:p>
        </p:txBody>
      </p:sp>
      <p:sp>
        <p:nvSpPr>
          <p:cNvPr id="214" name="Google Shape;214;p8"/>
          <p:cNvSpPr/>
          <p:nvPr/>
        </p:nvSpPr>
        <p:spPr>
          <a:xfrm>
            <a:off x="0" y="0"/>
            <a:ext cx="12192000" cy="68580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Oswald Light"/>
              <a:ea typeface="Oswald Light"/>
              <a:cs typeface="Oswald Light"/>
              <a:sym typeface="Oswald Light"/>
            </a:endParaRPr>
          </a:p>
        </p:txBody>
      </p:sp>
      <p:pic>
        <p:nvPicPr>
          <p:cNvPr descr="Person holding mouse" id="215" name="Google Shape;215;p8"/>
          <p:cNvPicPr preferRelativeResize="0"/>
          <p:nvPr/>
        </p:nvPicPr>
        <p:blipFill rotWithShape="1">
          <a:blip r:embed="rId3">
            <a:alphaModFix/>
          </a:blip>
          <a:srcRect b="2485" l="0" r="0" t="13115"/>
          <a:stretch/>
        </p:blipFill>
        <p:spPr>
          <a:xfrm>
            <a:off x="-148" y="-5291"/>
            <a:ext cx="12192000" cy="6868582"/>
          </a:xfrm>
          <a:prstGeom prst="rect">
            <a:avLst/>
          </a:prstGeom>
          <a:noFill/>
          <a:ln>
            <a:noFill/>
          </a:ln>
        </p:spPr>
      </p:pic>
      <p:sp>
        <p:nvSpPr>
          <p:cNvPr id="216" name="Google Shape;216;p8"/>
          <p:cNvSpPr/>
          <p:nvPr/>
        </p:nvSpPr>
        <p:spPr>
          <a:xfrm flipH="1" rot="-5400000">
            <a:off x="1554937" y="-1560223"/>
            <a:ext cx="6858000" cy="9967865"/>
          </a:xfrm>
          <a:prstGeom prst="rect">
            <a:avLst/>
          </a:prstGeom>
          <a:gradFill>
            <a:gsLst>
              <a:gs pos="0">
                <a:srgbClr val="000000">
                  <a:alpha val="55686"/>
                </a:srgbClr>
              </a:gs>
              <a:gs pos="57000">
                <a:srgbClr val="000000">
                  <a:alpha val="27843"/>
                </a:srgbClr>
              </a:gs>
              <a:gs pos="100000">
                <a:srgbClr val="000000">
                  <a:alpha val="0"/>
                </a:srgbClr>
              </a:gs>
            </a:gsLst>
            <a:lin ang="5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FFFFFF"/>
              </a:solidFill>
              <a:latin typeface="Oswald Light"/>
              <a:ea typeface="Oswald Light"/>
              <a:cs typeface="Oswald Light"/>
              <a:sym typeface="Oswald Light"/>
            </a:endParaRPr>
          </a:p>
        </p:txBody>
      </p:sp>
      <p:sp>
        <p:nvSpPr>
          <p:cNvPr id="217" name="Google Shape;217;p8"/>
          <p:cNvSpPr/>
          <p:nvPr/>
        </p:nvSpPr>
        <p:spPr>
          <a:xfrm>
            <a:off x="930038" y="934541"/>
            <a:ext cx="10331449" cy="4992275"/>
          </a:xfrm>
          <a:custGeom>
            <a:rect b="b" l="l" r="r" t="t"/>
            <a:pathLst>
              <a:path extrusionOk="0" h="4920343" w="9987551">
                <a:moveTo>
                  <a:pt x="0" y="1916929"/>
                </a:moveTo>
                <a:cubicBezTo>
                  <a:pt x="1172" y="1342454"/>
                  <a:pt x="585" y="574475"/>
                  <a:pt x="1757" y="0"/>
                </a:cubicBezTo>
                <a:lnTo>
                  <a:pt x="9987551" y="0"/>
                </a:lnTo>
                <a:lnTo>
                  <a:pt x="9987551" y="4920343"/>
                </a:lnTo>
                <a:lnTo>
                  <a:pt x="1757" y="4920343"/>
                </a:lnTo>
                <a:lnTo>
                  <a:pt x="1757" y="4119525"/>
                </a:lnTo>
              </a:path>
            </a:pathLst>
          </a:custGeom>
          <a:noFill/>
          <a:ln cap="flat" cmpd="sng" w="38100">
            <a:solidFill>
              <a:srgbClr val="FFFFF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rgbClr val="ECB1DF"/>
              </a:solidFill>
              <a:latin typeface="Oswald Light"/>
              <a:ea typeface="Oswald Light"/>
              <a:cs typeface="Oswald Light"/>
              <a:sym typeface="Oswald Light"/>
            </a:endParaRPr>
          </a:p>
        </p:txBody>
      </p:sp>
      <p:sp>
        <p:nvSpPr>
          <p:cNvPr id="218" name="Google Shape;218;p8"/>
          <p:cNvSpPr txBox="1"/>
          <p:nvPr>
            <p:ph idx="4294967295" type="ctrTitle"/>
          </p:nvPr>
        </p:nvSpPr>
        <p:spPr>
          <a:xfrm>
            <a:off x="776883" y="2874682"/>
            <a:ext cx="4261400" cy="1660280"/>
          </a:xfrm>
          <a:prstGeom prst="rect">
            <a:avLst/>
          </a:prstGeom>
          <a:noFill/>
          <a:ln>
            <a:noFill/>
          </a:ln>
        </p:spPr>
        <p:txBody>
          <a:bodyPr anchorCtr="0" anchor="b" bIns="45700" lIns="91425" spcFirstLastPara="1" rIns="91425" wrap="square" tIns="45700">
            <a:normAutofit/>
          </a:bodyPr>
          <a:lstStyle/>
          <a:p>
            <a:pPr indent="0" lvl="0" marL="0" marR="0" rtl="0" algn="l">
              <a:lnSpc>
                <a:spcPct val="120000"/>
              </a:lnSpc>
              <a:spcBef>
                <a:spcPts val="0"/>
              </a:spcBef>
              <a:spcAft>
                <a:spcPts val="0"/>
              </a:spcAft>
              <a:buClr>
                <a:srgbClr val="FFFFFF"/>
              </a:buClr>
              <a:buSzPts val="2800"/>
              <a:buFont typeface="Oswald"/>
              <a:buNone/>
            </a:pPr>
            <a:r>
              <a:rPr b="1" i="0" lang="en-US" sz="2800" u="none" cap="none" strike="noStrike">
                <a:solidFill>
                  <a:srgbClr val="FFFFFF"/>
                </a:solidFill>
                <a:latin typeface="Oswald"/>
                <a:ea typeface="Oswald"/>
                <a:cs typeface="Oswald"/>
                <a:sym typeface="Oswald"/>
              </a:rPr>
              <a:t>1.2 SCENARIO</a:t>
            </a:r>
            <a:endParaRPr/>
          </a:p>
        </p:txBody>
      </p:sp>
      <p:sp>
        <p:nvSpPr>
          <p:cNvPr id="219" name="Google Shape;219;p8"/>
          <p:cNvSpPr txBox="1"/>
          <p:nvPr>
            <p:ph idx="1" type="body"/>
          </p:nvPr>
        </p:nvSpPr>
        <p:spPr>
          <a:xfrm>
            <a:off x="776882" y="4514492"/>
            <a:ext cx="4261401" cy="619145"/>
          </a:xfrm>
          <a:prstGeom prst="rect">
            <a:avLst/>
          </a:prstGeom>
          <a:noFill/>
          <a:ln>
            <a:noFill/>
          </a:ln>
        </p:spPr>
        <p:txBody>
          <a:bodyPr anchorCtr="0" anchor="t" bIns="45700" lIns="91425" spcFirstLastPara="1" rIns="91425" wrap="square" tIns="45700">
            <a:normAutofit/>
          </a:bodyPr>
          <a:lstStyle/>
          <a:p>
            <a:pPr indent="0" lvl="0" marL="0" rtl="0" algn="l">
              <a:lnSpc>
                <a:spcPct val="110000"/>
              </a:lnSpc>
              <a:spcBef>
                <a:spcPts val="0"/>
              </a:spcBef>
              <a:spcAft>
                <a:spcPts val="0"/>
              </a:spcAft>
              <a:buClr>
                <a:srgbClr val="FFFFFF"/>
              </a:buClr>
              <a:buSzPts val="1500"/>
              <a:buNone/>
            </a:pPr>
            <a:r>
              <a:rPr lang="en-US" sz="1500">
                <a:solidFill>
                  <a:srgbClr val="FFFFFF"/>
                </a:solidFill>
              </a:rPr>
              <a:t>Your email address has been leaked and you receive an email from Paypal in German</a:t>
            </a:r>
            <a:endParaRPr/>
          </a:p>
        </p:txBody>
      </p:sp>
    </p:spTree>
  </p:cSld>
  <p:clrMapOvr>
    <a:masterClrMapping/>
  </p:clrMapOvr>
  <p:transition spd="slow">
    <p:push/>
  </p:transition>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223" name="Shape 223"/>
        <p:cNvGrpSpPr/>
        <p:nvPr/>
      </p:nvGrpSpPr>
      <p:grpSpPr>
        <a:xfrm>
          <a:off x="0" y="0"/>
          <a:ext cx="0" cy="0"/>
          <a:chOff x="0" y="0"/>
          <a:chExt cx="0" cy="0"/>
        </a:xfrm>
      </p:grpSpPr>
      <p:sp>
        <p:nvSpPr>
          <p:cNvPr id="224" name="Google Shape;224;p9"/>
          <p:cNvSpPr/>
          <p:nvPr/>
        </p:nvSpPr>
        <p:spPr>
          <a:xfrm>
            <a:off x="0" y="0"/>
            <a:ext cx="12192000" cy="68580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Oswald Light"/>
              <a:ea typeface="Oswald Light"/>
              <a:cs typeface="Oswald Light"/>
              <a:sym typeface="Oswald Light"/>
            </a:endParaRPr>
          </a:p>
        </p:txBody>
      </p:sp>
      <p:sp>
        <p:nvSpPr>
          <p:cNvPr id="225" name="Google Shape;225;p9"/>
          <p:cNvSpPr txBox="1"/>
          <p:nvPr>
            <p:ph idx="4294967295" type="ctrTitle"/>
          </p:nvPr>
        </p:nvSpPr>
        <p:spPr>
          <a:xfrm>
            <a:off x="914397" y="965110"/>
            <a:ext cx="4328163" cy="1771535"/>
          </a:xfrm>
          <a:prstGeom prst="rect">
            <a:avLst/>
          </a:prstGeom>
          <a:noFill/>
          <a:ln>
            <a:noFill/>
          </a:ln>
        </p:spPr>
        <p:txBody>
          <a:bodyPr anchorCtr="0" anchor="b" bIns="45700" lIns="91425" spcFirstLastPara="1" rIns="91425" wrap="square" tIns="45700">
            <a:normAutofit/>
          </a:bodyPr>
          <a:lstStyle/>
          <a:p>
            <a:pPr indent="0" lvl="0" marL="0" marR="0" rtl="0" algn="l">
              <a:lnSpc>
                <a:spcPct val="120000"/>
              </a:lnSpc>
              <a:spcBef>
                <a:spcPts val="0"/>
              </a:spcBef>
              <a:spcAft>
                <a:spcPts val="0"/>
              </a:spcAft>
              <a:buClr>
                <a:schemeClr val="dk1"/>
              </a:buClr>
              <a:buSzPts val="2800"/>
              <a:buFont typeface="Oswald"/>
              <a:buNone/>
            </a:pPr>
            <a:r>
              <a:rPr b="1" i="0" lang="en-US" sz="2800" u="none" cap="none" strike="noStrike">
                <a:solidFill>
                  <a:schemeClr val="dk1"/>
                </a:solidFill>
                <a:latin typeface="Oswald"/>
                <a:ea typeface="Oswald"/>
                <a:cs typeface="Oswald"/>
                <a:sym typeface="Oswald"/>
              </a:rPr>
              <a:t>2.1 DEFINITION OF PHISHING ATTACK</a:t>
            </a:r>
            <a:endParaRPr/>
          </a:p>
        </p:txBody>
      </p:sp>
      <p:sp>
        <p:nvSpPr>
          <p:cNvPr id="226" name="Google Shape;226;p9"/>
          <p:cNvSpPr txBox="1"/>
          <p:nvPr>
            <p:ph idx="1" type="body"/>
          </p:nvPr>
        </p:nvSpPr>
        <p:spPr>
          <a:xfrm>
            <a:off x="914400" y="2890881"/>
            <a:ext cx="4328160" cy="3052719"/>
          </a:xfrm>
          <a:prstGeom prst="rect">
            <a:avLst/>
          </a:prstGeom>
          <a:noFill/>
          <a:ln>
            <a:noFill/>
          </a:ln>
        </p:spPr>
        <p:txBody>
          <a:bodyPr anchorCtr="0" anchor="t" bIns="45700" lIns="91425" spcFirstLastPara="1" rIns="91425" wrap="square" tIns="45700">
            <a:normAutofit/>
          </a:bodyPr>
          <a:lstStyle/>
          <a:p>
            <a:pPr indent="-228600" lvl="0" marL="228600" rtl="0" algn="l">
              <a:lnSpc>
                <a:spcPct val="120000"/>
              </a:lnSpc>
              <a:spcBef>
                <a:spcPts val="0"/>
              </a:spcBef>
              <a:spcAft>
                <a:spcPts val="0"/>
              </a:spcAft>
              <a:buClr>
                <a:schemeClr val="dk1"/>
              </a:buClr>
              <a:buSzPts val="2000"/>
              <a:buChar char="•"/>
            </a:pPr>
            <a:r>
              <a:rPr lang="en-US" sz="2000">
                <a:latin typeface="Play"/>
                <a:ea typeface="Play"/>
                <a:cs typeface="Play"/>
                <a:sym typeface="Play"/>
              </a:rPr>
              <a:t>A phishing attack is a form of social engineering in which an attacker sends a fraudulent message to trick individuals into revealing sensitive information or installing malicious software</a:t>
            </a:r>
            <a:endParaRPr/>
          </a:p>
        </p:txBody>
      </p:sp>
      <p:sp>
        <p:nvSpPr>
          <p:cNvPr id="227" name="Google Shape;227;p9"/>
          <p:cNvSpPr/>
          <p:nvPr/>
        </p:nvSpPr>
        <p:spPr>
          <a:xfrm>
            <a:off x="6765243" y="936887"/>
            <a:ext cx="4490823" cy="4337163"/>
          </a:xfrm>
          <a:prstGeom prst="rect">
            <a:avLst/>
          </a:prstGeom>
          <a:noFill/>
          <a:ln cap="flat" cmpd="sng" w="38100">
            <a:solidFill>
              <a:srgbClr val="E28BC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Oswald Light"/>
              <a:ea typeface="Oswald Light"/>
              <a:cs typeface="Oswald Light"/>
              <a:sym typeface="Oswald Light"/>
            </a:endParaRPr>
          </a:p>
        </p:txBody>
      </p:sp>
      <p:pic>
        <p:nvPicPr>
          <p:cNvPr descr="Computer script on a screen" id="228" name="Google Shape;228;p9"/>
          <p:cNvPicPr preferRelativeResize="0"/>
          <p:nvPr/>
        </p:nvPicPr>
        <p:blipFill rotWithShape="1">
          <a:blip r:embed="rId3">
            <a:alphaModFix/>
          </a:blip>
          <a:srcRect b="0" l="0" r="30884" t="0"/>
          <a:stretch/>
        </p:blipFill>
        <p:spPr>
          <a:xfrm>
            <a:off x="6105211" y="1606437"/>
            <a:ext cx="4490822" cy="4337163"/>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LimelightVTI">
  <a:themeElements>
    <a:clrScheme name="AnalogousFromDarkSeedLeftStep">
      <a:dk1>
        <a:srgbClr val="000000"/>
      </a:dk1>
      <a:lt1>
        <a:srgbClr val="FFFFFF"/>
      </a:lt1>
      <a:dk2>
        <a:srgbClr val="1B2430"/>
      </a:dk2>
      <a:lt2>
        <a:srgbClr val="F0F3F1"/>
      </a:lt2>
      <a:accent1>
        <a:srgbClr val="D040B1"/>
      </a:accent1>
      <a:accent2>
        <a:srgbClr val="A12EBE"/>
      </a:accent2>
      <a:accent3>
        <a:srgbClr val="7740D0"/>
      </a:accent3>
      <a:accent4>
        <a:srgbClr val="3C41C2"/>
      </a:accent4>
      <a:accent5>
        <a:srgbClr val="4081D0"/>
      </a:accent5>
      <a:accent6>
        <a:srgbClr val="2EABBE"/>
      </a:accent6>
      <a:hlink>
        <a:srgbClr val="3F64BF"/>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2024-10-01T00:19:07Z</dcterms:created>
  <dc:creator>-</dc:creator>
</cp:coreProperties>
</file>